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9"/>
  </p:notesMasterIdLst>
  <p:sldIdLst>
    <p:sldId id="349" r:id="rId4"/>
    <p:sldId id="358" r:id="rId5"/>
    <p:sldId id="359" r:id="rId6"/>
    <p:sldId id="367" r:id="rId7"/>
    <p:sldId id="371" r:id="rId8"/>
    <p:sldId id="362" r:id="rId9"/>
    <p:sldId id="363" r:id="rId10"/>
    <p:sldId id="364" r:id="rId11"/>
    <p:sldId id="365" r:id="rId12"/>
    <p:sldId id="369" r:id="rId13"/>
    <p:sldId id="368" r:id="rId14"/>
    <p:sldId id="298" r:id="rId15"/>
    <p:sldId id="372" r:id="rId16"/>
    <p:sldId id="329" r:id="rId17"/>
    <p:sldId id="34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8FC"/>
    <a:srgbClr val="AED62E"/>
    <a:srgbClr val="BAE18F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9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269" y="5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4">
            <a:extLst>
              <a:ext uri="{FF2B5EF4-FFF2-40B4-BE49-F238E27FC236}">
                <a16:creationId xmlns:a16="http://schemas.microsoft.com/office/drawing/2014/main" id="{D6A35F10-F8C9-483A-8AFB-79FA5FFC5386}"/>
              </a:ext>
            </a:extLst>
          </p:cNvPr>
          <p:cNvGrpSpPr/>
          <p:nvPr userDrawn="1"/>
        </p:nvGrpSpPr>
        <p:grpSpPr>
          <a:xfrm>
            <a:off x="6193770" y="1868656"/>
            <a:ext cx="5517728" cy="4339787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ADFAD96-56A8-406B-B78E-CE8CE437FBB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5AD587F-4E2F-4181-A771-EB326A50E8A2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8E07C60-58DC-4355-BD9C-3B0CFD24076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3430B78-BE31-48B2-BA07-16793A56C160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E8C4E13-2645-446C-8DE3-9F9D12FBFC8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DAD9016-04F8-4C66-BB86-7B27891B786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B732113-BFA6-4856-B4C4-86914A7E81F1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83ACA4A-43E7-4062-A174-424122229023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4828225E-7668-4770-A9A9-A02CFF93FC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88295" y="2022196"/>
            <a:ext cx="5121540" cy="2990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01CE205-5693-4CCD-ADC7-38E6965B43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8831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632ED5-A07F-4C0D-BE24-42B14668E16B}"/>
              </a:ext>
            </a:extLst>
          </p:cNvPr>
          <p:cNvSpPr/>
          <p:nvPr userDrawn="1"/>
        </p:nvSpPr>
        <p:spPr>
          <a:xfrm>
            <a:off x="912647" y="1403773"/>
            <a:ext cx="2222208" cy="4320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1D0E0-A003-400B-8684-37FE61773361}"/>
              </a:ext>
            </a:extLst>
          </p:cNvPr>
          <p:cNvSpPr/>
          <p:nvPr userDrawn="1"/>
        </p:nvSpPr>
        <p:spPr>
          <a:xfrm>
            <a:off x="912647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5B60AF5-72FC-4A3D-BC56-77C65120ED8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13751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66E13D-AB77-4DD8-A09B-AB5DB9FEF2E6}"/>
              </a:ext>
            </a:extLst>
          </p:cNvPr>
          <p:cNvSpPr/>
          <p:nvPr userDrawn="1"/>
        </p:nvSpPr>
        <p:spPr>
          <a:xfrm>
            <a:off x="3626311" y="1403773"/>
            <a:ext cx="2222208" cy="432000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34DF34-069C-4224-B7F5-05E1F1166D56}"/>
              </a:ext>
            </a:extLst>
          </p:cNvPr>
          <p:cNvSpPr/>
          <p:nvPr userDrawn="1"/>
        </p:nvSpPr>
        <p:spPr>
          <a:xfrm>
            <a:off x="3626311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01D622C-6570-4AA4-B1B0-B541A4BD95C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27415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1B9CEA-EE94-4685-A50B-55FA6D623BFF}"/>
              </a:ext>
            </a:extLst>
          </p:cNvPr>
          <p:cNvSpPr/>
          <p:nvPr userDrawn="1"/>
        </p:nvSpPr>
        <p:spPr>
          <a:xfrm>
            <a:off x="6339975" y="1403773"/>
            <a:ext cx="2222208" cy="4320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7D00-6360-4DFB-9AC2-D99DA6B13DC7}"/>
              </a:ext>
            </a:extLst>
          </p:cNvPr>
          <p:cNvSpPr/>
          <p:nvPr userDrawn="1"/>
        </p:nvSpPr>
        <p:spPr>
          <a:xfrm>
            <a:off x="6339975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E95A9AB-9D07-4D24-A094-B0314860CC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41079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B5C41-77E7-44F9-B07F-F8D1EC01BB64}"/>
              </a:ext>
            </a:extLst>
          </p:cNvPr>
          <p:cNvSpPr/>
          <p:nvPr userDrawn="1"/>
        </p:nvSpPr>
        <p:spPr>
          <a:xfrm>
            <a:off x="9053639" y="1403773"/>
            <a:ext cx="2222208" cy="4320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68E317-9A8F-42E8-8C04-9B86A860AA01}"/>
              </a:ext>
            </a:extLst>
          </p:cNvPr>
          <p:cNvSpPr/>
          <p:nvPr userDrawn="1"/>
        </p:nvSpPr>
        <p:spPr>
          <a:xfrm>
            <a:off x="9053639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D6FC17C-3188-435C-AD8C-0699468E95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54743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6" name="그룹 7">
            <a:extLst>
              <a:ext uri="{FF2B5EF4-FFF2-40B4-BE49-F238E27FC236}">
                <a16:creationId xmlns:a16="http://schemas.microsoft.com/office/drawing/2014/main" id="{075CE920-CE28-4A7F-AF42-D10B4D7A71D8}"/>
              </a:ext>
            </a:extLst>
          </p:cNvPr>
          <p:cNvGrpSpPr/>
          <p:nvPr userDrawn="1"/>
        </p:nvGrpSpPr>
        <p:grpSpPr>
          <a:xfrm>
            <a:off x="1089097" y="3374691"/>
            <a:ext cx="1872207" cy="2308988"/>
            <a:chOff x="1089096" y="3288431"/>
            <a:chExt cx="1872207" cy="2308988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71143A8F-52BD-40FC-A4BB-974498924FA1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1089096" y="3288431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MANGER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 Placeholder 20">
              <a:extLst>
                <a:ext uri="{FF2B5EF4-FFF2-40B4-BE49-F238E27FC236}">
                  <a16:creationId xmlns:a16="http://schemas.microsoft.com/office/drawing/2014/main" id="{1966D3B4-0E79-4496-B5EA-B5B371487F1B}"/>
                </a:ext>
              </a:extLst>
            </p:cNvPr>
            <p:cNvSpPr txBox="1">
              <a:spLocks/>
            </p:cNvSpPr>
            <p:nvPr/>
          </p:nvSpPr>
          <p:spPr>
            <a:xfrm>
              <a:off x="1089097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 Placeholder 4">
              <a:extLst>
                <a:ext uri="{FF2B5EF4-FFF2-40B4-BE49-F238E27FC236}">
                  <a16:creationId xmlns:a16="http://schemas.microsoft.com/office/drawing/2014/main" id="{2935AEF3-27D6-4D21-95C1-C6A1A7F94044}"/>
                </a:ext>
              </a:extLst>
            </p:cNvPr>
            <p:cNvSpPr txBox="1">
              <a:spLocks/>
            </p:cNvSpPr>
            <p:nvPr/>
          </p:nvSpPr>
          <p:spPr>
            <a:xfrm>
              <a:off x="1089097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그룹 8">
            <a:extLst>
              <a:ext uri="{FF2B5EF4-FFF2-40B4-BE49-F238E27FC236}">
                <a16:creationId xmlns:a16="http://schemas.microsoft.com/office/drawing/2014/main" id="{1FB619A6-76BA-44B3-9E43-E3929B6F857D}"/>
              </a:ext>
            </a:extLst>
          </p:cNvPr>
          <p:cNvGrpSpPr/>
          <p:nvPr userDrawn="1"/>
        </p:nvGrpSpPr>
        <p:grpSpPr>
          <a:xfrm>
            <a:off x="3803299" y="3374691"/>
            <a:ext cx="1872207" cy="2308988"/>
            <a:chOff x="3803298" y="3288431"/>
            <a:chExt cx="1872207" cy="2308988"/>
          </a:xfrm>
        </p:grpSpPr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ADDFE364-38D6-42C8-A0F3-BF16099DF2A6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3803298" y="3288431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DESIGNER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 Placeholder 20">
              <a:extLst>
                <a:ext uri="{FF2B5EF4-FFF2-40B4-BE49-F238E27FC236}">
                  <a16:creationId xmlns:a16="http://schemas.microsoft.com/office/drawing/2014/main" id="{92EEB1A0-BE37-4C27-9E1D-07CCC8300546}"/>
                </a:ext>
              </a:extLst>
            </p:cNvPr>
            <p:cNvSpPr txBox="1">
              <a:spLocks/>
            </p:cNvSpPr>
            <p:nvPr/>
          </p:nvSpPr>
          <p:spPr>
            <a:xfrm>
              <a:off x="3803299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 Placeholder 4">
              <a:extLst>
                <a:ext uri="{FF2B5EF4-FFF2-40B4-BE49-F238E27FC236}">
                  <a16:creationId xmlns:a16="http://schemas.microsoft.com/office/drawing/2014/main" id="{FF9B23A0-905F-41D1-A289-6E30A57869D8}"/>
                </a:ext>
              </a:extLst>
            </p:cNvPr>
            <p:cNvSpPr txBox="1">
              <a:spLocks/>
            </p:cNvSpPr>
            <p:nvPr/>
          </p:nvSpPr>
          <p:spPr>
            <a:xfrm>
              <a:off x="3803299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그룹 10">
            <a:extLst>
              <a:ext uri="{FF2B5EF4-FFF2-40B4-BE49-F238E27FC236}">
                <a16:creationId xmlns:a16="http://schemas.microsoft.com/office/drawing/2014/main" id="{C3E37826-BA96-4543-8E7B-043B25B6AE01}"/>
              </a:ext>
            </a:extLst>
          </p:cNvPr>
          <p:cNvGrpSpPr/>
          <p:nvPr userDrawn="1"/>
        </p:nvGrpSpPr>
        <p:grpSpPr>
          <a:xfrm>
            <a:off x="6517501" y="3374691"/>
            <a:ext cx="1872207" cy="2308988"/>
            <a:chOff x="6517500" y="3288431"/>
            <a:chExt cx="1872207" cy="2308988"/>
          </a:xfrm>
        </p:grpSpPr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FF2BDC80-E91B-42FC-ACA6-29119E75CEA5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6517500" y="3288431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MARKETING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 Placeholder 20">
              <a:extLst>
                <a:ext uri="{FF2B5EF4-FFF2-40B4-BE49-F238E27FC236}">
                  <a16:creationId xmlns:a16="http://schemas.microsoft.com/office/drawing/2014/main" id="{B8915C91-E986-4019-9A3F-12B1970C26E1}"/>
                </a:ext>
              </a:extLst>
            </p:cNvPr>
            <p:cNvSpPr txBox="1">
              <a:spLocks/>
            </p:cNvSpPr>
            <p:nvPr/>
          </p:nvSpPr>
          <p:spPr>
            <a:xfrm>
              <a:off x="6517501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 Placeholder 4">
              <a:extLst>
                <a:ext uri="{FF2B5EF4-FFF2-40B4-BE49-F238E27FC236}">
                  <a16:creationId xmlns:a16="http://schemas.microsoft.com/office/drawing/2014/main" id="{D028D197-9135-47C7-864B-AB564FABE325}"/>
                </a:ext>
              </a:extLst>
            </p:cNvPr>
            <p:cNvSpPr txBox="1">
              <a:spLocks/>
            </p:cNvSpPr>
            <p:nvPr/>
          </p:nvSpPr>
          <p:spPr>
            <a:xfrm>
              <a:off x="6517501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11">
            <a:extLst>
              <a:ext uri="{FF2B5EF4-FFF2-40B4-BE49-F238E27FC236}">
                <a16:creationId xmlns:a16="http://schemas.microsoft.com/office/drawing/2014/main" id="{D9D4E523-8F0B-46B8-9578-EA54F9C0E0FD}"/>
              </a:ext>
            </a:extLst>
          </p:cNvPr>
          <p:cNvGrpSpPr/>
          <p:nvPr userDrawn="1"/>
        </p:nvGrpSpPr>
        <p:grpSpPr>
          <a:xfrm>
            <a:off x="9231702" y="3374693"/>
            <a:ext cx="1872207" cy="2308987"/>
            <a:chOff x="9231701" y="3288432"/>
            <a:chExt cx="1872207" cy="2308987"/>
          </a:xfrm>
        </p:grpSpPr>
        <p:sp>
          <p:nvSpPr>
            <p:cNvPr id="29" name="Text Placeholder 3">
              <a:extLst>
                <a:ext uri="{FF2B5EF4-FFF2-40B4-BE49-F238E27FC236}">
                  <a16:creationId xmlns:a16="http://schemas.microsoft.com/office/drawing/2014/main" id="{BC5CFC53-617F-43D4-B00F-EEC8443029C3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9231701" y="3288432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PLANNER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 Placeholder 20">
              <a:extLst>
                <a:ext uri="{FF2B5EF4-FFF2-40B4-BE49-F238E27FC236}">
                  <a16:creationId xmlns:a16="http://schemas.microsoft.com/office/drawing/2014/main" id="{91DB98F0-61F1-4C0A-951F-54754B7695F0}"/>
                </a:ext>
              </a:extLst>
            </p:cNvPr>
            <p:cNvSpPr txBox="1">
              <a:spLocks/>
            </p:cNvSpPr>
            <p:nvPr/>
          </p:nvSpPr>
          <p:spPr>
            <a:xfrm>
              <a:off x="9231702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 Placeholder 4">
              <a:extLst>
                <a:ext uri="{FF2B5EF4-FFF2-40B4-BE49-F238E27FC236}">
                  <a16:creationId xmlns:a16="http://schemas.microsoft.com/office/drawing/2014/main" id="{E667B578-689E-41DF-A899-AFBAF8EEB350}"/>
                </a:ext>
              </a:extLst>
            </p:cNvPr>
            <p:cNvSpPr txBox="1">
              <a:spLocks/>
            </p:cNvSpPr>
            <p:nvPr/>
          </p:nvSpPr>
          <p:spPr>
            <a:xfrm>
              <a:off x="9231702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그룹 39">
            <a:extLst>
              <a:ext uri="{FF2B5EF4-FFF2-40B4-BE49-F238E27FC236}">
                <a16:creationId xmlns:a16="http://schemas.microsoft.com/office/drawing/2014/main" id="{59AEC0C2-1658-4DBE-A16E-C1F68C32F0D4}"/>
              </a:ext>
            </a:extLst>
          </p:cNvPr>
          <p:cNvGrpSpPr/>
          <p:nvPr userDrawn="1"/>
        </p:nvGrpSpPr>
        <p:grpSpPr>
          <a:xfrm>
            <a:off x="1172149" y="5825666"/>
            <a:ext cx="1706103" cy="448703"/>
            <a:chOff x="1172148" y="5704896"/>
            <a:chExt cx="1706103" cy="44870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597B0E5-8C02-4EFD-818E-FCAB1C18F1D7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B810BBB-1805-4634-A844-1590B698A393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1D6AF9-FBD8-499A-9802-37FE243D9214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6" name="Rounded Rectangle 2">
              <a:extLst>
                <a:ext uri="{FF2B5EF4-FFF2-40B4-BE49-F238E27FC236}">
                  <a16:creationId xmlns:a16="http://schemas.microsoft.com/office/drawing/2014/main" id="{900D5429-4621-47B3-9333-D168EC750557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8">
              <a:extLst>
                <a:ext uri="{FF2B5EF4-FFF2-40B4-BE49-F238E27FC236}">
                  <a16:creationId xmlns:a16="http://schemas.microsoft.com/office/drawing/2014/main" id="{20FA3F5A-EF38-495A-85BC-7A4BC8204CBC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8" name="Rounded Rectangle 3">
              <a:extLst>
                <a:ext uri="{FF2B5EF4-FFF2-40B4-BE49-F238E27FC236}">
                  <a16:creationId xmlns:a16="http://schemas.microsoft.com/office/drawing/2014/main" id="{73C13622-917A-4A5D-917A-6EEACECCBE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82">
            <a:extLst>
              <a:ext uri="{FF2B5EF4-FFF2-40B4-BE49-F238E27FC236}">
                <a16:creationId xmlns:a16="http://schemas.microsoft.com/office/drawing/2014/main" id="{5669B4A0-592B-4E36-BFA0-0A71B26E0A09}"/>
              </a:ext>
            </a:extLst>
          </p:cNvPr>
          <p:cNvGrpSpPr/>
          <p:nvPr userDrawn="1"/>
        </p:nvGrpSpPr>
        <p:grpSpPr>
          <a:xfrm>
            <a:off x="3888290" y="5825666"/>
            <a:ext cx="1706103" cy="448703"/>
            <a:chOff x="1172148" y="5704896"/>
            <a:chExt cx="1706103" cy="448703"/>
          </a:xfrm>
        </p:grpSpPr>
        <p:sp>
          <p:nvSpPr>
            <p:cNvPr id="40" name="Oval 20">
              <a:extLst>
                <a:ext uri="{FF2B5EF4-FFF2-40B4-BE49-F238E27FC236}">
                  <a16:creationId xmlns:a16="http://schemas.microsoft.com/office/drawing/2014/main" id="{599F04BF-25B6-4E36-962F-802C34CDA95A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1" name="Oval 45">
              <a:extLst>
                <a:ext uri="{FF2B5EF4-FFF2-40B4-BE49-F238E27FC236}">
                  <a16:creationId xmlns:a16="http://schemas.microsoft.com/office/drawing/2014/main" id="{37A998EF-EFA4-4EC9-9935-396EBC2673DC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2" name="Oval 46">
              <a:extLst>
                <a:ext uri="{FF2B5EF4-FFF2-40B4-BE49-F238E27FC236}">
                  <a16:creationId xmlns:a16="http://schemas.microsoft.com/office/drawing/2014/main" id="{887F7825-B4C6-4C30-A3DA-649096950BD2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3" name="Rounded Rectangle 2">
              <a:extLst>
                <a:ext uri="{FF2B5EF4-FFF2-40B4-BE49-F238E27FC236}">
                  <a16:creationId xmlns:a16="http://schemas.microsoft.com/office/drawing/2014/main" id="{CC8C9F95-79E4-4681-A018-584937EAB059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8">
              <a:extLst>
                <a:ext uri="{FF2B5EF4-FFF2-40B4-BE49-F238E27FC236}">
                  <a16:creationId xmlns:a16="http://schemas.microsoft.com/office/drawing/2014/main" id="{27D5CC66-2190-4C0B-B967-8C85C6E3A7B6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5" name="Rounded Rectangle 3">
              <a:extLst>
                <a:ext uri="{FF2B5EF4-FFF2-40B4-BE49-F238E27FC236}">
                  <a16:creationId xmlns:a16="http://schemas.microsoft.com/office/drawing/2014/main" id="{799A6A43-1315-4301-BA90-3742B4CA6F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99">
            <a:extLst>
              <a:ext uri="{FF2B5EF4-FFF2-40B4-BE49-F238E27FC236}">
                <a16:creationId xmlns:a16="http://schemas.microsoft.com/office/drawing/2014/main" id="{14FBE38F-6791-4534-9C7F-E5FC4EBE0C34}"/>
              </a:ext>
            </a:extLst>
          </p:cNvPr>
          <p:cNvGrpSpPr/>
          <p:nvPr userDrawn="1"/>
        </p:nvGrpSpPr>
        <p:grpSpPr>
          <a:xfrm>
            <a:off x="6604431" y="5825666"/>
            <a:ext cx="1706103" cy="448703"/>
            <a:chOff x="1172148" y="5704896"/>
            <a:chExt cx="1706103" cy="448703"/>
          </a:xfrm>
        </p:grpSpPr>
        <p:sp>
          <p:nvSpPr>
            <p:cNvPr id="47" name="Oval 20">
              <a:extLst>
                <a:ext uri="{FF2B5EF4-FFF2-40B4-BE49-F238E27FC236}">
                  <a16:creationId xmlns:a16="http://schemas.microsoft.com/office/drawing/2014/main" id="{DE5CBEB4-5221-4560-BA20-5B7423CE37E6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8" name="Oval 45">
              <a:extLst>
                <a:ext uri="{FF2B5EF4-FFF2-40B4-BE49-F238E27FC236}">
                  <a16:creationId xmlns:a16="http://schemas.microsoft.com/office/drawing/2014/main" id="{5D7AC624-8B71-4B8A-8968-361EB3920100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9" name="Oval 46">
              <a:extLst>
                <a:ext uri="{FF2B5EF4-FFF2-40B4-BE49-F238E27FC236}">
                  <a16:creationId xmlns:a16="http://schemas.microsoft.com/office/drawing/2014/main" id="{2054EE83-F252-4A8B-B69F-A4BE4F167F6D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0" name="Rounded Rectangle 2">
              <a:extLst>
                <a:ext uri="{FF2B5EF4-FFF2-40B4-BE49-F238E27FC236}">
                  <a16:creationId xmlns:a16="http://schemas.microsoft.com/office/drawing/2014/main" id="{D1848CAF-CCAB-4EF2-BE70-971384DE4665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8">
              <a:extLst>
                <a:ext uri="{FF2B5EF4-FFF2-40B4-BE49-F238E27FC236}">
                  <a16:creationId xmlns:a16="http://schemas.microsoft.com/office/drawing/2014/main" id="{E42C9D05-4FC5-4CE1-BA6B-A302BA896861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3">
              <a:extLst>
                <a:ext uri="{FF2B5EF4-FFF2-40B4-BE49-F238E27FC236}">
                  <a16:creationId xmlns:a16="http://schemas.microsoft.com/office/drawing/2014/main" id="{6EC8A3FE-8DBA-43BC-9637-0B30E0FD76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그룹 106">
            <a:extLst>
              <a:ext uri="{FF2B5EF4-FFF2-40B4-BE49-F238E27FC236}">
                <a16:creationId xmlns:a16="http://schemas.microsoft.com/office/drawing/2014/main" id="{9CFB75F3-2FF5-4FE9-A476-6CEE2DF67E07}"/>
              </a:ext>
            </a:extLst>
          </p:cNvPr>
          <p:cNvGrpSpPr/>
          <p:nvPr userDrawn="1"/>
        </p:nvGrpSpPr>
        <p:grpSpPr>
          <a:xfrm>
            <a:off x="9320573" y="5825666"/>
            <a:ext cx="1706103" cy="448703"/>
            <a:chOff x="1172148" y="5704896"/>
            <a:chExt cx="1706103" cy="448703"/>
          </a:xfrm>
        </p:grpSpPr>
        <p:sp>
          <p:nvSpPr>
            <p:cNvPr id="54" name="Oval 20">
              <a:extLst>
                <a:ext uri="{FF2B5EF4-FFF2-40B4-BE49-F238E27FC236}">
                  <a16:creationId xmlns:a16="http://schemas.microsoft.com/office/drawing/2014/main" id="{E50EC360-D0C4-4C08-8F61-8902777F2F21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5" name="Oval 45">
              <a:extLst>
                <a:ext uri="{FF2B5EF4-FFF2-40B4-BE49-F238E27FC236}">
                  <a16:creationId xmlns:a16="http://schemas.microsoft.com/office/drawing/2014/main" id="{1883D97F-8E28-47C0-8A2F-1E8F8994063D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6" name="Oval 46">
              <a:extLst>
                <a:ext uri="{FF2B5EF4-FFF2-40B4-BE49-F238E27FC236}">
                  <a16:creationId xmlns:a16="http://schemas.microsoft.com/office/drawing/2014/main" id="{E9327789-7EAA-458A-B577-77EDE0B58AF0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7" name="Rounded Rectangle 2">
              <a:extLst>
                <a:ext uri="{FF2B5EF4-FFF2-40B4-BE49-F238E27FC236}">
                  <a16:creationId xmlns:a16="http://schemas.microsoft.com/office/drawing/2014/main" id="{2D69E672-703B-4D98-B532-F677B80C730B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8">
              <a:extLst>
                <a:ext uri="{FF2B5EF4-FFF2-40B4-BE49-F238E27FC236}">
                  <a16:creationId xmlns:a16="http://schemas.microsoft.com/office/drawing/2014/main" id="{43DDDC3B-1FBB-4157-ACE3-548390E7C39F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9" name="Rounded Rectangle 3">
              <a:extLst>
                <a:ext uri="{FF2B5EF4-FFF2-40B4-BE49-F238E27FC236}">
                  <a16:creationId xmlns:a16="http://schemas.microsoft.com/office/drawing/2014/main" id="{0F7A12F7-CD03-46EC-9D73-8AE4AEFA34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A00C50C-9DE3-4415-89A4-D76E721FBFE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0000" y="1538722"/>
            <a:ext cx="10392002" cy="2727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30C8FDB2-DCD9-459E-8313-5C629CBD92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2" r:id="rId8"/>
    <p:sldLayoutId id="2147483685" r:id="rId9"/>
    <p:sldLayoutId id="2147483684" r:id="rId10"/>
    <p:sldLayoutId id="2147483686" r:id="rId11"/>
    <p:sldLayoutId id="2147483687" r:id="rId12"/>
    <p:sldLayoutId id="2147483688" r:id="rId13"/>
    <p:sldLayoutId id="2147483672" r:id="rId14"/>
    <p:sldLayoutId id="214748367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5BB4AFF-CEE9-4683-87EE-926C35151DB9}"/>
              </a:ext>
            </a:extLst>
          </p:cNvPr>
          <p:cNvSpPr txBox="1"/>
          <p:nvPr/>
        </p:nvSpPr>
        <p:spPr>
          <a:xfrm>
            <a:off x="-2559" y="4572623"/>
            <a:ext cx="121920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Aqar</a:t>
            </a:r>
            <a:endParaRPr lang="ko-KR" altLang="en-US" sz="8000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A6ECC5-0A5C-4CA5-A24B-C6D4F264C275}"/>
              </a:ext>
            </a:extLst>
          </p:cNvPr>
          <p:cNvSpPr txBox="1"/>
          <p:nvPr/>
        </p:nvSpPr>
        <p:spPr>
          <a:xfrm>
            <a:off x="-5118" y="5748761"/>
            <a:ext cx="12194559" cy="1118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Presenter : Jawaher </a:t>
            </a:r>
            <a:r>
              <a:rPr lang="en-US" altLang="ko-KR" sz="24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Aljulaify</a:t>
            </a:r>
            <a:r>
              <a:rPr lang="en-US" altLang="ko-KR" sz="24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– Jamila Alharbi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Instructor: Dr. </a:t>
            </a:r>
            <a:r>
              <a:rPr lang="en-US" altLang="ko-KR" sz="24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Mejdal</a:t>
            </a:r>
            <a:r>
              <a:rPr lang="en-US" altLang="ko-KR" sz="24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Alqahtani</a:t>
            </a:r>
            <a:endParaRPr lang="en-US" altLang="ko-KR" sz="2400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89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4" name="Oval 21">
            <a:extLst>
              <a:ext uri="{FF2B5EF4-FFF2-40B4-BE49-F238E27FC236}">
                <a16:creationId xmlns:a16="http://schemas.microsoft.com/office/drawing/2014/main" id="{AA4DF0E0-8D1E-40A0-AC51-3BA44E7AC97B}"/>
              </a:ext>
            </a:extLst>
          </p:cNvPr>
          <p:cNvSpPr/>
          <p:nvPr userDrawn="1"/>
        </p:nvSpPr>
        <p:spPr>
          <a:xfrm>
            <a:off x="1584567" y="6032079"/>
            <a:ext cx="1251189" cy="246487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: 도형 11">
            <a:extLst>
              <a:ext uri="{FF2B5EF4-FFF2-40B4-BE49-F238E27FC236}">
                <a16:creationId xmlns:a16="http://schemas.microsoft.com/office/drawing/2014/main" id="{EF41E9DC-9FC4-4DB8-B0DB-18995E69B11D}"/>
              </a:ext>
            </a:extLst>
          </p:cNvPr>
          <p:cNvSpPr/>
          <p:nvPr userDrawn="1"/>
        </p:nvSpPr>
        <p:spPr>
          <a:xfrm rot="10800000">
            <a:off x="1099153" y="1474593"/>
            <a:ext cx="2182786" cy="4517779"/>
          </a:xfrm>
          <a:custGeom>
            <a:avLst/>
            <a:gdLst>
              <a:gd name="connsiteX0" fmla="*/ 1102413 w 1725923"/>
              <a:gd name="connsiteY0" fmla="*/ 1964795 h 3572198"/>
              <a:gd name="connsiteX1" fmla="*/ 619087 w 1725923"/>
              <a:gd name="connsiteY1" fmla="*/ 1964795 h 3572198"/>
              <a:gd name="connsiteX2" fmla="*/ 619087 w 1725923"/>
              <a:gd name="connsiteY2" fmla="*/ 143855 h 3572198"/>
              <a:gd name="connsiteX3" fmla="*/ 619087 w 1725923"/>
              <a:gd name="connsiteY3" fmla="*/ 140749 h 3572198"/>
              <a:gd name="connsiteX4" fmla="*/ 622193 w 1725923"/>
              <a:gd name="connsiteY4" fmla="*/ 140749 h 3572198"/>
              <a:gd name="connsiteX5" fmla="*/ 762942 w 1725923"/>
              <a:gd name="connsiteY5" fmla="*/ 0 h 3572198"/>
              <a:gd name="connsiteX6" fmla="*/ 753417 w 1725923"/>
              <a:gd name="connsiteY6" fmla="*/ 1825378 h 3572198"/>
              <a:gd name="connsiteX7" fmla="*/ 784462 w 1725923"/>
              <a:gd name="connsiteY7" fmla="*/ 1856423 h 3572198"/>
              <a:gd name="connsiteX8" fmla="*/ 815507 w 1725923"/>
              <a:gd name="connsiteY8" fmla="*/ 1825378 h 3572198"/>
              <a:gd name="connsiteX9" fmla="*/ 826256 w 1725923"/>
              <a:gd name="connsiteY9" fmla="*/ 0 h 3572198"/>
              <a:gd name="connsiteX10" fmla="*/ 898897 w 1725923"/>
              <a:gd name="connsiteY10" fmla="*/ 0 h 3572198"/>
              <a:gd name="connsiteX11" fmla="*/ 1102413 w 1725923"/>
              <a:gd name="connsiteY11" fmla="*/ 257962 h 3572198"/>
              <a:gd name="connsiteX12" fmla="*/ 1102413 w 1725923"/>
              <a:gd name="connsiteY12" fmla="*/ 435134 h 3572198"/>
              <a:gd name="connsiteX13" fmla="*/ 974435 w 1725923"/>
              <a:gd name="connsiteY13" fmla="*/ 554280 h 3572198"/>
              <a:gd name="connsiteX14" fmla="*/ 1102413 w 1725923"/>
              <a:gd name="connsiteY14" fmla="*/ 673428 h 3572198"/>
              <a:gd name="connsiteX15" fmla="*/ 1102413 w 1725923"/>
              <a:gd name="connsiteY15" fmla="*/ 802506 h 3572198"/>
              <a:gd name="connsiteX16" fmla="*/ 982216 w 1725923"/>
              <a:gd name="connsiteY16" fmla="*/ 921506 h 3572198"/>
              <a:gd name="connsiteX17" fmla="*/ 1102413 w 1725923"/>
              <a:gd name="connsiteY17" fmla="*/ 1040506 h 3572198"/>
              <a:gd name="connsiteX18" fmla="*/ 1102413 w 1725923"/>
              <a:gd name="connsiteY18" fmla="*/ 1148198 h 3572198"/>
              <a:gd name="connsiteX19" fmla="*/ 1016431 w 1725923"/>
              <a:gd name="connsiteY19" fmla="*/ 1262985 h 3572198"/>
              <a:gd name="connsiteX20" fmla="*/ 1102413 w 1725923"/>
              <a:gd name="connsiteY20" fmla="*/ 1377772 h 3572198"/>
              <a:gd name="connsiteX21" fmla="*/ 1102413 w 1725923"/>
              <a:gd name="connsiteY21" fmla="*/ 1511810 h 3572198"/>
              <a:gd name="connsiteX22" fmla="*/ 926889 w 1725923"/>
              <a:gd name="connsiteY22" fmla="*/ 1668154 h 3572198"/>
              <a:gd name="connsiteX23" fmla="*/ 1102413 w 1725923"/>
              <a:gd name="connsiteY23" fmla="*/ 1824498 h 3572198"/>
              <a:gd name="connsiteX24" fmla="*/ 831837 w 1725923"/>
              <a:gd name="connsiteY24" fmla="*/ 2445070 h 3572198"/>
              <a:gd name="connsiteX25" fmla="*/ 831837 w 1725923"/>
              <a:gd name="connsiteY25" fmla="*/ 2193610 h 3572198"/>
              <a:gd name="connsiteX26" fmla="*/ 579837 w 1725923"/>
              <a:gd name="connsiteY26" fmla="*/ 2193610 h 3572198"/>
              <a:gd name="connsiteX27" fmla="*/ 579837 w 1725923"/>
              <a:gd name="connsiteY27" fmla="*/ 2445070 h 3572198"/>
              <a:gd name="connsiteX28" fmla="*/ 1135469 w 1725923"/>
              <a:gd name="connsiteY28" fmla="*/ 2445070 h 3572198"/>
              <a:gd name="connsiteX29" fmla="*/ 1135469 w 1725923"/>
              <a:gd name="connsiteY29" fmla="*/ 2193610 h 3572198"/>
              <a:gd name="connsiteX30" fmla="*/ 883469 w 1725923"/>
              <a:gd name="connsiteY30" fmla="*/ 2193610 h 3572198"/>
              <a:gd name="connsiteX31" fmla="*/ 883469 w 1725923"/>
              <a:gd name="connsiteY31" fmla="*/ 2445070 h 3572198"/>
              <a:gd name="connsiteX32" fmla="*/ 831837 w 1725923"/>
              <a:gd name="connsiteY32" fmla="*/ 2738767 h 3572198"/>
              <a:gd name="connsiteX33" fmla="*/ 831837 w 1725923"/>
              <a:gd name="connsiteY33" fmla="*/ 2487307 h 3572198"/>
              <a:gd name="connsiteX34" fmla="*/ 579837 w 1725923"/>
              <a:gd name="connsiteY34" fmla="*/ 2487307 h 3572198"/>
              <a:gd name="connsiteX35" fmla="*/ 579837 w 1725923"/>
              <a:gd name="connsiteY35" fmla="*/ 2738767 h 3572198"/>
              <a:gd name="connsiteX36" fmla="*/ 1135469 w 1725923"/>
              <a:gd name="connsiteY36" fmla="*/ 2738767 h 3572198"/>
              <a:gd name="connsiteX37" fmla="*/ 1135469 w 1725923"/>
              <a:gd name="connsiteY37" fmla="*/ 2487307 h 3572198"/>
              <a:gd name="connsiteX38" fmla="*/ 883469 w 1725923"/>
              <a:gd name="connsiteY38" fmla="*/ 2487307 h 3572198"/>
              <a:gd name="connsiteX39" fmla="*/ 883469 w 1725923"/>
              <a:gd name="connsiteY39" fmla="*/ 2738767 h 3572198"/>
              <a:gd name="connsiteX40" fmla="*/ 858795 w 1725923"/>
              <a:gd name="connsiteY40" fmla="*/ 3306895 h 3572198"/>
              <a:gd name="connsiteX41" fmla="*/ 300360 w 1725923"/>
              <a:gd name="connsiteY41" fmla="*/ 2750307 h 3572198"/>
              <a:gd name="connsiteX42" fmla="*/ 302749 w 1725923"/>
              <a:gd name="connsiteY42" fmla="*/ 2750307 h 3572198"/>
              <a:gd name="connsiteX43" fmla="*/ 302749 w 1725923"/>
              <a:gd name="connsiteY43" fmla="*/ 2131254 h 3572198"/>
              <a:gd name="connsiteX44" fmla="*/ 387566 w 1725923"/>
              <a:gd name="connsiteY44" fmla="*/ 2046437 h 3572198"/>
              <a:gd name="connsiteX45" fmla="*/ 547717 w 1725923"/>
              <a:gd name="connsiteY45" fmla="*/ 2046437 h 3572198"/>
              <a:gd name="connsiteX46" fmla="*/ 568126 w 1725923"/>
              <a:gd name="connsiteY46" fmla="*/ 1964796 h 3572198"/>
              <a:gd name="connsiteX47" fmla="*/ 1153373 w 1725923"/>
              <a:gd name="connsiteY47" fmla="*/ 1964796 h 3572198"/>
              <a:gd name="connsiteX48" fmla="*/ 1173782 w 1725923"/>
              <a:gd name="connsiteY48" fmla="*/ 2046437 h 3572198"/>
              <a:gd name="connsiteX49" fmla="*/ 1333932 w 1725923"/>
              <a:gd name="connsiteY49" fmla="*/ 2046437 h 3572198"/>
              <a:gd name="connsiteX50" fmla="*/ 1418749 w 1725923"/>
              <a:gd name="connsiteY50" fmla="*/ 2131254 h 3572198"/>
              <a:gd name="connsiteX51" fmla="*/ 1418749 w 1725923"/>
              <a:gd name="connsiteY51" fmla="*/ 2751832 h 3572198"/>
              <a:gd name="connsiteX52" fmla="*/ 1414832 w 1725923"/>
              <a:gd name="connsiteY52" fmla="*/ 2751832 h 3572198"/>
              <a:gd name="connsiteX53" fmla="*/ 863754 w 1725923"/>
              <a:gd name="connsiteY53" fmla="*/ 3572198 h 3572198"/>
              <a:gd name="connsiteX54" fmla="*/ 862962 w 1725923"/>
              <a:gd name="connsiteY54" fmla="*/ 3572044 h 3572198"/>
              <a:gd name="connsiteX55" fmla="*/ 862170 w 1725923"/>
              <a:gd name="connsiteY55" fmla="*/ 3572198 h 3572198"/>
              <a:gd name="connsiteX56" fmla="*/ 800003 w 1725923"/>
              <a:gd name="connsiteY56" fmla="*/ 3546448 h 3572198"/>
              <a:gd name="connsiteX57" fmla="*/ 796872 w 1725923"/>
              <a:gd name="connsiteY57" fmla="*/ 3541733 h 3572198"/>
              <a:gd name="connsiteX58" fmla="*/ 25750 w 1725923"/>
              <a:gd name="connsiteY58" fmla="*/ 2770611 h 3572198"/>
              <a:gd name="connsiteX59" fmla="*/ 25750 w 1725923"/>
              <a:gd name="connsiteY59" fmla="*/ 2646277 h 3572198"/>
              <a:gd name="connsiteX60" fmla="*/ 150083 w 1725923"/>
              <a:gd name="connsiteY60" fmla="*/ 2646277 h 3572198"/>
              <a:gd name="connsiteX61" fmla="*/ 862962 w 1725923"/>
              <a:gd name="connsiteY61" fmla="*/ 3359155 h 3572198"/>
              <a:gd name="connsiteX62" fmla="*/ 1575840 w 1725923"/>
              <a:gd name="connsiteY62" fmla="*/ 2646277 h 3572198"/>
              <a:gd name="connsiteX63" fmla="*/ 1700173 w 1725923"/>
              <a:gd name="connsiteY63" fmla="*/ 2646277 h 3572198"/>
              <a:gd name="connsiteX64" fmla="*/ 1700173 w 1725923"/>
              <a:gd name="connsiteY64" fmla="*/ 2770611 h 3572198"/>
              <a:gd name="connsiteX65" fmla="*/ 929051 w 1725923"/>
              <a:gd name="connsiteY65" fmla="*/ 3541733 h 3572198"/>
              <a:gd name="connsiteX66" fmla="*/ 925920 w 1725923"/>
              <a:gd name="connsiteY66" fmla="*/ 3546448 h 3572198"/>
              <a:gd name="connsiteX67" fmla="*/ 863754 w 1725923"/>
              <a:gd name="connsiteY67" fmla="*/ 3572198 h 35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25923" h="3572198">
                <a:moveTo>
                  <a:pt x="1102413" y="1964795"/>
                </a:moveTo>
                <a:lnTo>
                  <a:pt x="619087" y="1964795"/>
                </a:lnTo>
                <a:lnTo>
                  <a:pt x="619087" y="143855"/>
                </a:lnTo>
                <a:lnTo>
                  <a:pt x="619087" y="140749"/>
                </a:lnTo>
                <a:lnTo>
                  <a:pt x="622193" y="140749"/>
                </a:lnTo>
                <a:lnTo>
                  <a:pt x="762942" y="0"/>
                </a:lnTo>
                <a:lnTo>
                  <a:pt x="753417" y="1825378"/>
                </a:lnTo>
                <a:cubicBezTo>
                  <a:pt x="753417" y="1842524"/>
                  <a:pt x="767316" y="1856423"/>
                  <a:pt x="784462" y="1856423"/>
                </a:cubicBezTo>
                <a:cubicBezTo>
                  <a:pt x="801608" y="1856423"/>
                  <a:pt x="815507" y="1842524"/>
                  <a:pt x="815507" y="1825378"/>
                </a:cubicBezTo>
                <a:cubicBezTo>
                  <a:pt x="816913" y="1216919"/>
                  <a:pt x="824850" y="608459"/>
                  <a:pt x="826256" y="0"/>
                </a:cubicBezTo>
                <a:lnTo>
                  <a:pt x="898897" y="0"/>
                </a:lnTo>
                <a:lnTo>
                  <a:pt x="1102413" y="257962"/>
                </a:lnTo>
                <a:lnTo>
                  <a:pt x="1102413" y="435134"/>
                </a:lnTo>
                <a:lnTo>
                  <a:pt x="974435" y="554280"/>
                </a:lnTo>
                <a:lnTo>
                  <a:pt x="1102413" y="673428"/>
                </a:lnTo>
                <a:lnTo>
                  <a:pt x="1102413" y="802506"/>
                </a:lnTo>
                <a:lnTo>
                  <a:pt x="982216" y="921506"/>
                </a:lnTo>
                <a:lnTo>
                  <a:pt x="1102413" y="1040506"/>
                </a:lnTo>
                <a:lnTo>
                  <a:pt x="1102413" y="1148198"/>
                </a:lnTo>
                <a:lnTo>
                  <a:pt x="1016431" y="1262985"/>
                </a:lnTo>
                <a:lnTo>
                  <a:pt x="1102413" y="1377772"/>
                </a:lnTo>
                <a:lnTo>
                  <a:pt x="1102413" y="1511810"/>
                </a:lnTo>
                <a:lnTo>
                  <a:pt x="926889" y="1668154"/>
                </a:lnTo>
                <a:lnTo>
                  <a:pt x="1102413" y="1824498"/>
                </a:lnTo>
                <a:close/>
                <a:moveTo>
                  <a:pt x="831837" y="2445070"/>
                </a:moveTo>
                <a:lnTo>
                  <a:pt x="831837" y="2193610"/>
                </a:lnTo>
                <a:lnTo>
                  <a:pt x="579837" y="2193610"/>
                </a:lnTo>
                <a:lnTo>
                  <a:pt x="579837" y="2445070"/>
                </a:lnTo>
                <a:close/>
                <a:moveTo>
                  <a:pt x="1135469" y="2445070"/>
                </a:moveTo>
                <a:lnTo>
                  <a:pt x="1135469" y="2193610"/>
                </a:lnTo>
                <a:lnTo>
                  <a:pt x="883469" y="2193610"/>
                </a:lnTo>
                <a:lnTo>
                  <a:pt x="883469" y="2445070"/>
                </a:lnTo>
                <a:close/>
                <a:moveTo>
                  <a:pt x="831837" y="2738767"/>
                </a:moveTo>
                <a:lnTo>
                  <a:pt x="831837" y="2487307"/>
                </a:lnTo>
                <a:lnTo>
                  <a:pt x="579837" y="2487307"/>
                </a:lnTo>
                <a:lnTo>
                  <a:pt x="579837" y="2738767"/>
                </a:lnTo>
                <a:close/>
                <a:moveTo>
                  <a:pt x="1135469" y="2738767"/>
                </a:moveTo>
                <a:lnTo>
                  <a:pt x="1135469" y="2487307"/>
                </a:lnTo>
                <a:lnTo>
                  <a:pt x="883469" y="2487307"/>
                </a:lnTo>
                <a:lnTo>
                  <a:pt x="883469" y="2738767"/>
                </a:lnTo>
                <a:close/>
                <a:moveTo>
                  <a:pt x="858795" y="3306895"/>
                </a:moveTo>
                <a:lnTo>
                  <a:pt x="300360" y="2750307"/>
                </a:lnTo>
                <a:lnTo>
                  <a:pt x="302749" y="2750307"/>
                </a:lnTo>
                <a:lnTo>
                  <a:pt x="302749" y="2131254"/>
                </a:lnTo>
                <a:cubicBezTo>
                  <a:pt x="302749" y="2084411"/>
                  <a:pt x="340723" y="2046437"/>
                  <a:pt x="387566" y="2046437"/>
                </a:cubicBezTo>
                <a:lnTo>
                  <a:pt x="547717" y="2046437"/>
                </a:lnTo>
                <a:lnTo>
                  <a:pt x="568126" y="1964796"/>
                </a:lnTo>
                <a:lnTo>
                  <a:pt x="1153373" y="1964796"/>
                </a:lnTo>
                <a:lnTo>
                  <a:pt x="1173782" y="2046437"/>
                </a:lnTo>
                <a:lnTo>
                  <a:pt x="1333932" y="2046437"/>
                </a:lnTo>
                <a:cubicBezTo>
                  <a:pt x="1380775" y="2046437"/>
                  <a:pt x="1418749" y="2084411"/>
                  <a:pt x="1418749" y="2131254"/>
                </a:cubicBezTo>
                <a:lnTo>
                  <a:pt x="1418749" y="2751832"/>
                </a:lnTo>
                <a:lnTo>
                  <a:pt x="1414832" y="2751832"/>
                </a:lnTo>
                <a:close/>
                <a:moveTo>
                  <a:pt x="863754" y="3572198"/>
                </a:moveTo>
                <a:lnTo>
                  <a:pt x="862962" y="3572044"/>
                </a:lnTo>
                <a:lnTo>
                  <a:pt x="862170" y="3572198"/>
                </a:lnTo>
                <a:cubicBezTo>
                  <a:pt x="839670" y="3572198"/>
                  <a:pt x="817170" y="3563614"/>
                  <a:pt x="800003" y="3546448"/>
                </a:cubicBezTo>
                <a:lnTo>
                  <a:pt x="796872" y="3541733"/>
                </a:lnTo>
                <a:lnTo>
                  <a:pt x="25750" y="2770611"/>
                </a:lnTo>
                <a:cubicBezTo>
                  <a:pt x="-8584" y="2736277"/>
                  <a:pt x="-8584" y="2680611"/>
                  <a:pt x="25750" y="2646277"/>
                </a:cubicBezTo>
                <a:cubicBezTo>
                  <a:pt x="60083" y="2611944"/>
                  <a:pt x="115750" y="2611944"/>
                  <a:pt x="150083" y="2646277"/>
                </a:cubicBezTo>
                <a:lnTo>
                  <a:pt x="862962" y="3359155"/>
                </a:lnTo>
                <a:lnTo>
                  <a:pt x="1575840" y="2646277"/>
                </a:lnTo>
                <a:cubicBezTo>
                  <a:pt x="1610173" y="2611944"/>
                  <a:pt x="1665840" y="2611944"/>
                  <a:pt x="1700173" y="2646277"/>
                </a:cubicBezTo>
                <a:cubicBezTo>
                  <a:pt x="1734507" y="2680611"/>
                  <a:pt x="1734507" y="2736277"/>
                  <a:pt x="1700173" y="2770611"/>
                </a:cubicBezTo>
                <a:lnTo>
                  <a:pt x="929051" y="3541733"/>
                </a:lnTo>
                <a:lnTo>
                  <a:pt x="925920" y="3546448"/>
                </a:lnTo>
                <a:cubicBezTo>
                  <a:pt x="908753" y="3563614"/>
                  <a:pt x="886253" y="3572198"/>
                  <a:pt x="863754" y="3572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C27E8-80C2-47A3-8B4D-A73DB1107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60" y="1063756"/>
            <a:ext cx="5384127" cy="56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07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14127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8FCCE09-6FA8-4125-8FBB-33B630B39AEE}"/>
              </a:ext>
            </a:extLst>
          </p:cNvPr>
          <p:cNvSpPr txBox="1"/>
          <p:nvPr/>
        </p:nvSpPr>
        <p:spPr>
          <a:xfrm>
            <a:off x="1499119" y="1351369"/>
            <a:ext cx="104199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Lasso  </a:t>
            </a:r>
            <a:endParaRPr lang="en-US" sz="2400" b="1" i="0" dirty="0">
              <a:solidFill>
                <a:schemeClr val="accent3">
                  <a:lumMod val="75000"/>
                  <a:lumOff val="25000"/>
                </a:schemeClr>
              </a:solidFill>
              <a:effectLst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6D3180-8B62-4D07-8072-F2F2EF6F4341}"/>
              </a:ext>
            </a:extLst>
          </p:cNvPr>
          <p:cNvSpPr txBox="1"/>
          <p:nvPr/>
        </p:nvSpPr>
        <p:spPr>
          <a:xfrm>
            <a:off x="9004041" y="1351369"/>
            <a:ext cx="168884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err="1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ElasticNet</a:t>
            </a:r>
            <a:endParaRPr lang="en-US" sz="2400" b="1" dirty="0">
              <a:solidFill>
                <a:schemeClr val="accent3">
                  <a:lumMod val="75000"/>
                  <a:lumOff val="2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l"/>
            <a:r>
              <a:rPr lang="en-US" sz="240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 </a:t>
            </a:r>
            <a:endParaRPr lang="en-US" sz="2400" b="1" i="0" dirty="0">
              <a:solidFill>
                <a:schemeClr val="accent3">
                  <a:lumMod val="75000"/>
                  <a:lumOff val="25000"/>
                </a:schemeClr>
              </a:solidFill>
              <a:effectLst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46235-6DEE-49CA-8CC3-54266A79C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91" t="58906" r="59784" b="37959"/>
          <a:stretch/>
        </p:blipFill>
        <p:spPr>
          <a:xfrm>
            <a:off x="238287" y="2877730"/>
            <a:ext cx="4927884" cy="421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79CC30-91EA-4F6F-A4C3-F90CD3D39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5" t="86673" r="59821" b="9859"/>
          <a:stretch/>
        </p:blipFill>
        <p:spPr>
          <a:xfrm>
            <a:off x="6687674" y="2833533"/>
            <a:ext cx="4835814" cy="4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4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14127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E7B71AB-2038-49E1-B667-567A4B73A1AC}"/>
              </a:ext>
            </a:extLst>
          </p:cNvPr>
          <p:cNvSpPr txBox="1"/>
          <p:nvPr/>
        </p:nvSpPr>
        <p:spPr>
          <a:xfrm>
            <a:off x="5741315" y="181569"/>
            <a:ext cx="636770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</a:t>
            </a:r>
            <a:r>
              <a:rPr lang="en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elect final model</a:t>
            </a:r>
            <a:endParaRPr lang="ko-KR" altLang="en-US" sz="48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EE56005-50F5-4E33-AF8C-8DFF4BE870FF}"/>
              </a:ext>
            </a:extLst>
          </p:cNvPr>
          <p:cNvSpPr txBox="1"/>
          <p:nvPr/>
        </p:nvSpPr>
        <p:spPr>
          <a:xfrm>
            <a:off x="5873218" y="1188608"/>
            <a:ext cx="238302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Linear regression</a:t>
            </a:r>
            <a:endParaRPr lang="ko-KR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F4E52-A631-419A-824D-751349931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8" t="65986" r="62327" b="30253"/>
          <a:stretch/>
        </p:blipFill>
        <p:spPr>
          <a:xfrm>
            <a:off x="5849473" y="1803050"/>
            <a:ext cx="4147002" cy="4935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03616A-E06A-40BF-822B-94A5762E7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3" y="303591"/>
            <a:ext cx="4244423" cy="46783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8203D7-6438-4D4D-9D86-657952A6A5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39" t="43265" r="55451" b="50770"/>
          <a:stretch/>
        </p:blipFill>
        <p:spPr>
          <a:xfrm>
            <a:off x="5942690" y="2351321"/>
            <a:ext cx="4125042" cy="72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14127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E7B71AB-2038-49E1-B667-567A4B73A1AC}"/>
              </a:ext>
            </a:extLst>
          </p:cNvPr>
          <p:cNvSpPr txBox="1"/>
          <p:nvPr/>
        </p:nvSpPr>
        <p:spPr>
          <a:xfrm>
            <a:off x="5741315" y="181569"/>
            <a:ext cx="636770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</a:t>
            </a:r>
            <a:r>
              <a:rPr lang="en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elect final model</a:t>
            </a:r>
            <a:endParaRPr lang="ko-KR" altLang="en-US" sz="48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EE56005-50F5-4E33-AF8C-8DFF4BE870FF}"/>
              </a:ext>
            </a:extLst>
          </p:cNvPr>
          <p:cNvSpPr txBox="1"/>
          <p:nvPr/>
        </p:nvSpPr>
        <p:spPr>
          <a:xfrm>
            <a:off x="5873218" y="1188608"/>
            <a:ext cx="238302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Linear regression</a:t>
            </a:r>
            <a:endParaRPr lang="ko-KR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197CA9-457C-4776-B103-C9E5019B4CA0}"/>
                  </a:ext>
                </a:extLst>
              </p:cNvPr>
              <p:cNvSpPr txBox="1"/>
              <p:nvPr/>
            </p:nvSpPr>
            <p:spPr>
              <a:xfrm>
                <a:off x="1315616" y="2165056"/>
                <a:ext cx="10049070" cy="175432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y 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pred</a:t>
                </a:r>
                <a:r>
                  <a:rPr lang="en-US" sz="1800" baseline="-25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ʄ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𝓍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)=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-1460096.21 + 5514.50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+ 6483.28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+ 101744.14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+ 2682497.17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4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+ 1320239.07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5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+ 907483.44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6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+ 1581892.75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7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+ 303360.36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8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-470147.26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9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-25533.42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10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+ 904065.02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11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+ 969432.84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12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+ 342552.06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13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+ 991067.99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14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+ 567318.40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15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+ 2614178.97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16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-813003.84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17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+ 356558.27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18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-3489536.64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19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+ 196341.31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20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+1903874.45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21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-294238.84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22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+344079.80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23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+ 622834.53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24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+ 205039.35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25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-2329375.57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26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    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ar-SA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197CA9-457C-4776-B103-C9E5019B4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616" y="2165056"/>
                <a:ext cx="10049070" cy="1754326"/>
              </a:xfrm>
              <a:prstGeom prst="rect">
                <a:avLst/>
              </a:prstGeom>
              <a:blipFill>
                <a:blip r:embed="rId2"/>
                <a:stretch>
                  <a:fillRect l="-546" t="-2778"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1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02B540-4035-4110-BC3C-6A728802E7E4}"/>
              </a:ext>
            </a:extLst>
          </p:cNvPr>
          <p:cNvSpPr txBox="1"/>
          <p:nvPr/>
        </p:nvSpPr>
        <p:spPr>
          <a:xfrm>
            <a:off x="2697955" y="2118192"/>
            <a:ext cx="7593710" cy="3539430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softEdge rad="317500"/>
          </a:effectLst>
        </p:spPr>
        <p:txBody>
          <a:bodyPr wrap="square" rtlCol="1">
            <a:spAutoFit/>
          </a:bodyPr>
          <a:lstStyle/>
          <a:p>
            <a:r>
              <a:rPr lang="en-US" sz="3200" dirty="0">
                <a:latin typeface="Andalus" panose="02020603050405020304" pitchFamily="18" charset="-78"/>
                <a:cs typeface="Andalus" panose="02020603050405020304" pitchFamily="18" charset="-78"/>
              </a:rPr>
              <a:t>We have made a model capable of predicting house prices at a high accuracy, which will help everyone who wants to settle in the capital, Riyadh.</a:t>
            </a:r>
          </a:p>
          <a:p>
            <a:r>
              <a:rPr lang="en-US" sz="3200" dirty="0">
                <a:latin typeface="Andalus" panose="02020603050405020304" pitchFamily="18" charset="-78"/>
                <a:cs typeface="Andalus" panose="02020603050405020304" pitchFamily="18" charset="-78"/>
              </a:rPr>
              <a:t>We will develop the model with more features by increasing the number of rows to be an excellent model</a:t>
            </a:r>
            <a:endParaRPr lang="ar-SA" sz="32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848BE9-8374-49D1-8839-6BE1A30525F1}"/>
              </a:ext>
            </a:extLst>
          </p:cNvPr>
          <p:cNvSpPr txBox="1"/>
          <p:nvPr/>
        </p:nvSpPr>
        <p:spPr>
          <a:xfrm>
            <a:off x="8061527" y="237553"/>
            <a:ext cx="413047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Conclusion</a:t>
            </a:r>
            <a:endParaRPr lang="ko-KR" altLang="en-US" sz="48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-587560" y="2801337"/>
            <a:ext cx="494646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1">
            <a:extLst>
              <a:ext uri="{FF2B5EF4-FFF2-40B4-BE49-F238E27FC236}">
                <a16:creationId xmlns:a16="http://schemas.microsoft.com/office/drawing/2014/main" id="{AA4DF0E0-8D1E-40A0-AC51-3BA44E7AC97B}"/>
              </a:ext>
            </a:extLst>
          </p:cNvPr>
          <p:cNvSpPr/>
          <p:nvPr userDrawn="1"/>
        </p:nvSpPr>
        <p:spPr>
          <a:xfrm>
            <a:off x="1584567" y="6032079"/>
            <a:ext cx="1251189" cy="246487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: 도형 11">
            <a:extLst>
              <a:ext uri="{FF2B5EF4-FFF2-40B4-BE49-F238E27FC236}">
                <a16:creationId xmlns:a16="http://schemas.microsoft.com/office/drawing/2014/main" id="{EF41E9DC-9FC4-4DB8-B0DB-18995E69B11D}"/>
              </a:ext>
            </a:extLst>
          </p:cNvPr>
          <p:cNvSpPr/>
          <p:nvPr userDrawn="1"/>
        </p:nvSpPr>
        <p:spPr>
          <a:xfrm rot="10800000">
            <a:off x="1099153" y="1474593"/>
            <a:ext cx="2182786" cy="4517779"/>
          </a:xfrm>
          <a:custGeom>
            <a:avLst/>
            <a:gdLst>
              <a:gd name="connsiteX0" fmla="*/ 1102413 w 1725923"/>
              <a:gd name="connsiteY0" fmla="*/ 1964795 h 3572198"/>
              <a:gd name="connsiteX1" fmla="*/ 619087 w 1725923"/>
              <a:gd name="connsiteY1" fmla="*/ 1964795 h 3572198"/>
              <a:gd name="connsiteX2" fmla="*/ 619087 w 1725923"/>
              <a:gd name="connsiteY2" fmla="*/ 143855 h 3572198"/>
              <a:gd name="connsiteX3" fmla="*/ 619087 w 1725923"/>
              <a:gd name="connsiteY3" fmla="*/ 140749 h 3572198"/>
              <a:gd name="connsiteX4" fmla="*/ 622193 w 1725923"/>
              <a:gd name="connsiteY4" fmla="*/ 140749 h 3572198"/>
              <a:gd name="connsiteX5" fmla="*/ 762942 w 1725923"/>
              <a:gd name="connsiteY5" fmla="*/ 0 h 3572198"/>
              <a:gd name="connsiteX6" fmla="*/ 753417 w 1725923"/>
              <a:gd name="connsiteY6" fmla="*/ 1825378 h 3572198"/>
              <a:gd name="connsiteX7" fmla="*/ 784462 w 1725923"/>
              <a:gd name="connsiteY7" fmla="*/ 1856423 h 3572198"/>
              <a:gd name="connsiteX8" fmla="*/ 815507 w 1725923"/>
              <a:gd name="connsiteY8" fmla="*/ 1825378 h 3572198"/>
              <a:gd name="connsiteX9" fmla="*/ 826256 w 1725923"/>
              <a:gd name="connsiteY9" fmla="*/ 0 h 3572198"/>
              <a:gd name="connsiteX10" fmla="*/ 898897 w 1725923"/>
              <a:gd name="connsiteY10" fmla="*/ 0 h 3572198"/>
              <a:gd name="connsiteX11" fmla="*/ 1102413 w 1725923"/>
              <a:gd name="connsiteY11" fmla="*/ 257962 h 3572198"/>
              <a:gd name="connsiteX12" fmla="*/ 1102413 w 1725923"/>
              <a:gd name="connsiteY12" fmla="*/ 435134 h 3572198"/>
              <a:gd name="connsiteX13" fmla="*/ 974435 w 1725923"/>
              <a:gd name="connsiteY13" fmla="*/ 554280 h 3572198"/>
              <a:gd name="connsiteX14" fmla="*/ 1102413 w 1725923"/>
              <a:gd name="connsiteY14" fmla="*/ 673428 h 3572198"/>
              <a:gd name="connsiteX15" fmla="*/ 1102413 w 1725923"/>
              <a:gd name="connsiteY15" fmla="*/ 802506 h 3572198"/>
              <a:gd name="connsiteX16" fmla="*/ 982216 w 1725923"/>
              <a:gd name="connsiteY16" fmla="*/ 921506 h 3572198"/>
              <a:gd name="connsiteX17" fmla="*/ 1102413 w 1725923"/>
              <a:gd name="connsiteY17" fmla="*/ 1040506 h 3572198"/>
              <a:gd name="connsiteX18" fmla="*/ 1102413 w 1725923"/>
              <a:gd name="connsiteY18" fmla="*/ 1148198 h 3572198"/>
              <a:gd name="connsiteX19" fmla="*/ 1016431 w 1725923"/>
              <a:gd name="connsiteY19" fmla="*/ 1262985 h 3572198"/>
              <a:gd name="connsiteX20" fmla="*/ 1102413 w 1725923"/>
              <a:gd name="connsiteY20" fmla="*/ 1377772 h 3572198"/>
              <a:gd name="connsiteX21" fmla="*/ 1102413 w 1725923"/>
              <a:gd name="connsiteY21" fmla="*/ 1511810 h 3572198"/>
              <a:gd name="connsiteX22" fmla="*/ 926889 w 1725923"/>
              <a:gd name="connsiteY22" fmla="*/ 1668154 h 3572198"/>
              <a:gd name="connsiteX23" fmla="*/ 1102413 w 1725923"/>
              <a:gd name="connsiteY23" fmla="*/ 1824498 h 3572198"/>
              <a:gd name="connsiteX24" fmla="*/ 831837 w 1725923"/>
              <a:gd name="connsiteY24" fmla="*/ 2445070 h 3572198"/>
              <a:gd name="connsiteX25" fmla="*/ 831837 w 1725923"/>
              <a:gd name="connsiteY25" fmla="*/ 2193610 h 3572198"/>
              <a:gd name="connsiteX26" fmla="*/ 579837 w 1725923"/>
              <a:gd name="connsiteY26" fmla="*/ 2193610 h 3572198"/>
              <a:gd name="connsiteX27" fmla="*/ 579837 w 1725923"/>
              <a:gd name="connsiteY27" fmla="*/ 2445070 h 3572198"/>
              <a:gd name="connsiteX28" fmla="*/ 1135469 w 1725923"/>
              <a:gd name="connsiteY28" fmla="*/ 2445070 h 3572198"/>
              <a:gd name="connsiteX29" fmla="*/ 1135469 w 1725923"/>
              <a:gd name="connsiteY29" fmla="*/ 2193610 h 3572198"/>
              <a:gd name="connsiteX30" fmla="*/ 883469 w 1725923"/>
              <a:gd name="connsiteY30" fmla="*/ 2193610 h 3572198"/>
              <a:gd name="connsiteX31" fmla="*/ 883469 w 1725923"/>
              <a:gd name="connsiteY31" fmla="*/ 2445070 h 3572198"/>
              <a:gd name="connsiteX32" fmla="*/ 831837 w 1725923"/>
              <a:gd name="connsiteY32" fmla="*/ 2738767 h 3572198"/>
              <a:gd name="connsiteX33" fmla="*/ 831837 w 1725923"/>
              <a:gd name="connsiteY33" fmla="*/ 2487307 h 3572198"/>
              <a:gd name="connsiteX34" fmla="*/ 579837 w 1725923"/>
              <a:gd name="connsiteY34" fmla="*/ 2487307 h 3572198"/>
              <a:gd name="connsiteX35" fmla="*/ 579837 w 1725923"/>
              <a:gd name="connsiteY35" fmla="*/ 2738767 h 3572198"/>
              <a:gd name="connsiteX36" fmla="*/ 1135469 w 1725923"/>
              <a:gd name="connsiteY36" fmla="*/ 2738767 h 3572198"/>
              <a:gd name="connsiteX37" fmla="*/ 1135469 w 1725923"/>
              <a:gd name="connsiteY37" fmla="*/ 2487307 h 3572198"/>
              <a:gd name="connsiteX38" fmla="*/ 883469 w 1725923"/>
              <a:gd name="connsiteY38" fmla="*/ 2487307 h 3572198"/>
              <a:gd name="connsiteX39" fmla="*/ 883469 w 1725923"/>
              <a:gd name="connsiteY39" fmla="*/ 2738767 h 3572198"/>
              <a:gd name="connsiteX40" fmla="*/ 858795 w 1725923"/>
              <a:gd name="connsiteY40" fmla="*/ 3306895 h 3572198"/>
              <a:gd name="connsiteX41" fmla="*/ 300360 w 1725923"/>
              <a:gd name="connsiteY41" fmla="*/ 2750307 h 3572198"/>
              <a:gd name="connsiteX42" fmla="*/ 302749 w 1725923"/>
              <a:gd name="connsiteY42" fmla="*/ 2750307 h 3572198"/>
              <a:gd name="connsiteX43" fmla="*/ 302749 w 1725923"/>
              <a:gd name="connsiteY43" fmla="*/ 2131254 h 3572198"/>
              <a:gd name="connsiteX44" fmla="*/ 387566 w 1725923"/>
              <a:gd name="connsiteY44" fmla="*/ 2046437 h 3572198"/>
              <a:gd name="connsiteX45" fmla="*/ 547717 w 1725923"/>
              <a:gd name="connsiteY45" fmla="*/ 2046437 h 3572198"/>
              <a:gd name="connsiteX46" fmla="*/ 568126 w 1725923"/>
              <a:gd name="connsiteY46" fmla="*/ 1964796 h 3572198"/>
              <a:gd name="connsiteX47" fmla="*/ 1153373 w 1725923"/>
              <a:gd name="connsiteY47" fmla="*/ 1964796 h 3572198"/>
              <a:gd name="connsiteX48" fmla="*/ 1173782 w 1725923"/>
              <a:gd name="connsiteY48" fmla="*/ 2046437 h 3572198"/>
              <a:gd name="connsiteX49" fmla="*/ 1333932 w 1725923"/>
              <a:gd name="connsiteY49" fmla="*/ 2046437 h 3572198"/>
              <a:gd name="connsiteX50" fmla="*/ 1418749 w 1725923"/>
              <a:gd name="connsiteY50" fmla="*/ 2131254 h 3572198"/>
              <a:gd name="connsiteX51" fmla="*/ 1418749 w 1725923"/>
              <a:gd name="connsiteY51" fmla="*/ 2751832 h 3572198"/>
              <a:gd name="connsiteX52" fmla="*/ 1414832 w 1725923"/>
              <a:gd name="connsiteY52" fmla="*/ 2751832 h 3572198"/>
              <a:gd name="connsiteX53" fmla="*/ 863754 w 1725923"/>
              <a:gd name="connsiteY53" fmla="*/ 3572198 h 3572198"/>
              <a:gd name="connsiteX54" fmla="*/ 862962 w 1725923"/>
              <a:gd name="connsiteY54" fmla="*/ 3572044 h 3572198"/>
              <a:gd name="connsiteX55" fmla="*/ 862170 w 1725923"/>
              <a:gd name="connsiteY55" fmla="*/ 3572198 h 3572198"/>
              <a:gd name="connsiteX56" fmla="*/ 800003 w 1725923"/>
              <a:gd name="connsiteY56" fmla="*/ 3546448 h 3572198"/>
              <a:gd name="connsiteX57" fmla="*/ 796872 w 1725923"/>
              <a:gd name="connsiteY57" fmla="*/ 3541733 h 3572198"/>
              <a:gd name="connsiteX58" fmla="*/ 25750 w 1725923"/>
              <a:gd name="connsiteY58" fmla="*/ 2770611 h 3572198"/>
              <a:gd name="connsiteX59" fmla="*/ 25750 w 1725923"/>
              <a:gd name="connsiteY59" fmla="*/ 2646277 h 3572198"/>
              <a:gd name="connsiteX60" fmla="*/ 150083 w 1725923"/>
              <a:gd name="connsiteY60" fmla="*/ 2646277 h 3572198"/>
              <a:gd name="connsiteX61" fmla="*/ 862962 w 1725923"/>
              <a:gd name="connsiteY61" fmla="*/ 3359155 h 3572198"/>
              <a:gd name="connsiteX62" fmla="*/ 1575840 w 1725923"/>
              <a:gd name="connsiteY62" fmla="*/ 2646277 h 3572198"/>
              <a:gd name="connsiteX63" fmla="*/ 1700173 w 1725923"/>
              <a:gd name="connsiteY63" fmla="*/ 2646277 h 3572198"/>
              <a:gd name="connsiteX64" fmla="*/ 1700173 w 1725923"/>
              <a:gd name="connsiteY64" fmla="*/ 2770611 h 3572198"/>
              <a:gd name="connsiteX65" fmla="*/ 929051 w 1725923"/>
              <a:gd name="connsiteY65" fmla="*/ 3541733 h 3572198"/>
              <a:gd name="connsiteX66" fmla="*/ 925920 w 1725923"/>
              <a:gd name="connsiteY66" fmla="*/ 3546448 h 3572198"/>
              <a:gd name="connsiteX67" fmla="*/ 863754 w 1725923"/>
              <a:gd name="connsiteY67" fmla="*/ 3572198 h 35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25923" h="3572198">
                <a:moveTo>
                  <a:pt x="1102413" y="1964795"/>
                </a:moveTo>
                <a:lnTo>
                  <a:pt x="619087" y="1964795"/>
                </a:lnTo>
                <a:lnTo>
                  <a:pt x="619087" y="143855"/>
                </a:lnTo>
                <a:lnTo>
                  <a:pt x="619087" y="140749"/>
                </a:lnTo>
                <a:lnTo>
                  <a:pt x="622193" y="140749"/>
                </a:lnTo>
                <a:lnTo>
                  <a:pt x="762942" y="0"/>
                </a:lnTo>
                <a:lnTo>
                  <a:pt x="753417" y="1825378"/>
                </a:lnTo>
                <a:cubicBezTo>
                  <a:pt x="753417" y="1842524"/>
                  <a:pt x="767316" y="1856423"/>
                  <a:pt x="784462" y="1856423"/>
                </a:cubicBezTo>
                <a:cubicBezTo>
                  <a:pt x="801608" y="1856423"/>
                  <a:pt x="815507" y="1842524"/>
                  <a:pt x="815507" y="1825378"/>
                </a:cubicBezTo>
                <a:cubicBezTo>
                  <a:pt x="816913" y="1216919"/>
                  <a:pt x="824850" y="608459"/>
                  <a:pt x="826256" y="0"/>
                </a:cubicBezTo>
                <a:lnTo>
                  <a:pt x="898897" y="0"/>
                </a:lnTo>
                <a:lnTo>
                  <a:pt x="1102413" y="257962"/>
                </a:lnTo>
                <a:lnTo>
                  <a:pt x="1102413" y="435134"/>
                </a:lnTo>
                <a:lnTo>
                  <a:pt x="974435" y="554280"/>
                </a:lnTo>
                <a:lnTo>
                  <a:pt x="1102413" y="673428"/>
                </a:lnTo>
                <a:lnTo>
                  <a:pt x="1102413" y="802506"/>
                </a:lnTo>
                <a:lnTo>
                  <a:pt x="982216" y="921506"/>
                </a:lnTo>
                <a:lnTo>
                  <a:pt x="1102413" y="1040506"/>
                </a:lnTo>
                <a:lnTo>
                  <a:pt x="1102413" y="1148198"/>
                </a:lnTo>
                <a:lnTo>
                  <a:pt x="1016431" y="1262985"/>
                </a:lnTo>
                <a:lnTo>
                  <a:pt x="1102413" y="1377772"/>
                </a:lnTo>
                <a:lnTo>
                  <a:pt x="1102413" y="1511810"/>
                </a:lnTo>
                <a:lnTo>
                  <a:pt x="926889" y="1668154"/>
                </a:lnTo>
                <a:lnTo>
                  <a:pt x="1102413" y="1824498"/>
                </a:lnTo>
                <a:close/>
                <a:moveTo>
                  <a:pt x="831837" y="2445070"/>
                </a:moveTo>
                <a:lnTo>
                  <a:pt x="831837" y="2193610"/>
                </a:lnTo>
                <a:lnTo>
                  <a:pt x="579837" y="2193610"/>
                </a:lnTo>
                <a:lnTo>
                  <a:pt x="579837" y="2445070"/>
                </a:lnTo>
                <a:close/>
                <a:moveTo>
                  <a:pt x="1135469" y="2445070"/>
                </a:moveTo>
                <a:lnTo>
                  <a:pt x="1135469" y="2193610"/>
                </a:lnTo>
                <a:lnTo>
                  <a:pt x="883469" y="2193610"/>
                </a:lnTo>
                <a:lnTo>
                  <a:pt x="883469" y="2445070"/>
                </a:lnTo>
                <a:close/>
                <a:moveTo>
                  <a:pt x="831837" y="2738767"/>
                </a:moveTo>
                <a:lnTo>
                  <a:pt x="831837" y="2487307"/>
                </a:lnTo>
                <a:lnTo>
                  <a:pt x="579837" y="2487307"/>
                </a:lnTo>
                <a:lnTo>
                  <a:pt x="579837" y="2738767"/>
                </a:lnTo>
                <a:close/>
                <a:moveTo>
                  <a:pt x="1135469" y="2738767"/>
                </a:moveTo>
                <a:lnTo>
                  <a:pt x="1135469" y="2487307"/>
                </a:lnTo>
                <a:lnTo>
                  <a:pt x="883469" y="2487307"/>
                </a:lnTo>
                <a:lnTo>
                  <a:pt x="883469" y="2738767"/>
                </a:lnTo>
                <a:close/>
                <a:moveTo>
                  <a:pt x="858795" y="3306895"/>
                </a:moveTo>
                <a:lnTo>
                  <a:pt x="300360" y="2750307"/>
                </a:lnTo>
                <a:lnTo>
                  <a:pt x="302749" y="2750307"/>
                </a:lnTo>
                <a:lnTo>
                  <a:pt x="302749" y="2131254"/>
                </a:lnTo>
                <a:cubicBezTo>
                  <a:pt x="302749" y="2084411"/>
                  <a:pt x="340723" y="2046437"/>
                  <a:pt x="387566" y="2046437"/>
                </a:cubicBezTo>
                <a:lnTo>
                  <a:pt x="547717" y="2046437"/>
                </a:lnTo>
                <a:lnTo>
                  <a:pt x="568126" y="1964796"/>
                </a:lnTo>
                <a:lnTo>
                  <a:pt x="1153373" y="1964796"/>
                </a:lnTo>
                <a:lnTo>
                  <a:pt x="1173782" y="2046437"/>
                </a:lnTo>
                <a:lnTo>
                  <a:pt x="1333932" y="2046437"/>
                </a:lnTo>
                <a:cubicBezTo>
                  <a:pt x="1380775" y="2046437"/>
                  <a:pt x="1418749" y="2084411"/>
                  <a:pt x="1418749" y="2131254"/>
                </a:cubicBezTo>
                <a:lnTo>
                  <a:pt x="1418749" y="2751832"/>
                </a:lnTo>
                <a:lnTo>
                  <a:pt x="1414832" y="2751832"/>
                </a:lnTo>
                <a:close/>
                <a:moveTo>
                  <a:pt x="863754" y="3572198"/>
                </a:moveTo>
                <a:lnTo>
                  <a:pt x="862962" y="3572044"/>
                </a:lnTo>
                <a:lnTo>
                  <a:pt x="862170" y="3572198"/>
                </a:lnTo>
                <a:cubicBezTo>
                  <a:pt x="839670" y="3572198"/>
                  <a:pt x="817170" y="3563614"/>
                  <a:pt x="800003" y="3546448"/>
                </a:cubicBezTo>
                <a:lnTo>
                  <a:pt x="796872" y="3541733"/>
                </a:lnTo>
                <a:lnTo>
                  <a:pt x="25750" y="2770611"/>
                </a:lnTo>
                <a:cubicBezTo>
                  <a:pt x="-8584" y="2736277"/>
                  <a:pt x="-8584" y="2680611"/>
                  <a:pt x="25750" y="2646277"/>
                </a:cubicBezTo>
                <a:cubicBezTo>
                  <a:pt x="60083" y="2611944"/>
                  <a:pt x="115750" y="2611944"/>
                  <a:pt x="150083" y="2646277"/>
                </a:cubicBezTo>
                <a:lnTo>
                  <a:pt x="862962" y="3359155"/>
                </a:lnTo>
                <a:lnTo>
                  <a:pt x="1575840" y="2646277"/>
                </a:lnTo>
                <a:cubicBezTo>
                  <a:pt x="1610173" y="2611944"/>
                  <a:pt x="1665840" y="2611944"/>
                  <a:pt x="1700173" y="2646277"/>
                </a:cubicBezTo>
                <a:cubicBezTo>
                  <a:pt x="1734507" y="2680611"/>
                  <a:pt x="1734507" y="2736277"/>
                  <a:pt x="1700173" y="2770611"/>
                </a:cubicBezTo>
                <a:lnTo>
                  <a:pt x="929051" y="3541733"/>
                </a:lnTo>
                <a:lnTo>
                  <a:pt x="925920" y="3546448"/>
                </a:lnTo>
                <a:cubicBezTo>
                  <a:pt x="908753" y="3563614"/>
                  <a:pt x="886253" y="3572198"/>
                  <a:pt x="863754" y="3572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BFCF2-6857-4455-A3B5-92A6379F4C97}"/>
              </a:ext>
            </a:extLst>
          </p:cNvPr>
          <p:cNvSpPr txBox="1"/>
          <p:nvPr/>
        </p:nvSpPr>
        <p:spPr>
          <a:xfrm>
            <a:off x="7534104" y="124600"/>
            <a:ext cx="4777152" cy="11159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sz="6600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Introduction</a:t>
            </a:r>
            <a:endParaRPr lang="ko-KR" altLang="en-US" sz="4800" b="1" dirty="0">
              <a:solidFill>
                <a:schemeClr val="accent3">
                  <a:lumMod val="75000"/>
                  <a:lumOff val="2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EBF7-7570-403C-B45B-3BC59FA27D2F}"/>
              </a:ext>
            </a:extLst>
          </p:cNvPr>
          <p:cNvSpPr txBox="1"/>
          <p:nvPr/>
        </p:nvSpPr>
        <p:spPr>
          <a:xfrm>
            <a:off x="3536302" y="1791476"/>
            <a:ext cx="8441094" cy="354763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</p:spPr>
        <p:txBody>
          <a:bodyPr wrap="square" rtlCol="1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accent3">
                    <a:lumMod val="75000"/>
                    <a:lumOff val="25000"/>
                  </a:schemeClr>
                </a:solidFill>
                <a:effectLst/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Due to the information gap about house prices and the difference in house prices from one neighborhood to another, the individual may face a problem estimating house prices and may be subject to deception by real estate owners.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accent3">
                    <a:lumMod val="75000"/>
                    <a:lumOff val="25000"/>
                  </a:schemeClr>
                </a:solidFill>
                <a:effectLst/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Therefore, we will build a model that predicts house prices in various neighborhoods in Saudi Arabia's capital Riyadh based on several features.</a:t>
            </a:r>
          </a:p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150852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0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F78C983-FF02-4223-96E9-9F418976AFF8}"/>
              </a:ext>
            </a:extLst>
          </p:cNvPr>
          <p:cNvSpPr txBox="1"/>
          <p:nvPr/>
        </p:nvSpPr>
        <p:spPr>
          <a:xfrm>
            <a:off x="6559420" y="128581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sz="6600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Data Structure</a:t>
            </a:r>
            <a:endParaRPr lang="ko-KR" altLang="en-US" sz="4800" b="1" dirty="0">
              <a:solidFill>
                <a:schemeClr val="accent3">
                  <a:lumMod val="75000"/>
                  <a:lumOff val="2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87C23C-BCD3-4518-A9B9-29AA3842F6A7}"/>
              </a:ext>
            </a:extLst>
          </p:cNvPr>
          <p:cNvSpPr txBox="1"/>
          <p:nvPr/>
        </p:nvSpPr>
        <p:spPr>
          <a:xfrm>
            <a:off x="-415634" y="4514494"/>
            <a:ext cx="6295014" cy="126598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</p:spPr>
        <p:txBody>
          <a:bodyPr wrap="square" rtlCol="1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We have 21978 rows and 5 columns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.</a:t>
            </a:r>
          </a:p>
          <a:p>
            <a:endParaRPr lang="ar-S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63286-D183-4028-94CF-6386DB837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75" t="52790" r="52927" b="7569"/>
          <a:stretch/>
        </p:blipFill>
        <p:spPr>
          <a:xfrm>
            <a:off x="428501" y="1077518"/>
            <a:ext cx="4823198" cy="3352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6D633-E17B-408E-AFD9-93658BB93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2" t="44766" r="55500" b="16238"/>
          <a:stretch/>
        </p:blipFill>
        <p:spPr>
          <a:xfrm>
            <a:off x="7001174" y="1128357"/>
            <a:ext cx="4705051" cy="334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086C651-CDA1-47EB-ADD0-B2AE4A88EA7D}"/>
              </a:ext>
            </a:extLst>
          </p:cNvPr>
          <p:cNvSpPr txBox="1"/>
          <p:nvPr/>
        </p:nvSpPr>
        <p:spPr>
          <a:xfrm>
            <a:off x="6253156" y="4486895"/>
            <a:ext cx="6295014" cy="163531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</p:spPr>
        <p:txBody>
          <a:bodyPr wrap="square" rtlCol="1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We have 11073 rows and 5 columns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After cleaning In Training set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.</a:t>
            </a:r>
          </a:p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1458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8C37397-1EEC-42AC-9F24-7B0834E805AB}"/>
              </a:ext>
            </a:extLst>
          </p:cNvPr>
          <p:cNvGrpSpPr/>
          <p:nvPr/>
        </p:nvGrpSpPr>
        <p:grpSpPr>
          <a:xfrm flipH="1">
            <a:off x="-1" y="1335322"/>
            <a:ext cx="2346693" cy="5047730"/>
            <a:chOff x="9150305" y="1224605"/>
            <a:chExt cx="3346527" cy="5047730"/>
          </a:xfrm>
        </p:grpSpPr>
        <p:sp>
          <p:nvSpPr>
            <p:cNvPr id="4" name="Rectangle 9">
              <a:extLst>
                <a:ext uri="{FF2B5EF4-FFF2-40B4-BE49-F238E27FC236}">
                  <a16:creationId xmlns:a16="http://schemas.microsoft.com/office/drawing/2014/main" id="{29A36D10-973D-41E9-9980-A133E6A26B7D}"/>
                </a:ext>
              </a:extLst>
            </p:cNvPr>
            <p:cNvSpPr/>
            <p:nvPr/>
          </p:nvSpPr>
          <p:spPr>
            <a:xfrm flipH="1">
              <a:off x="9150305" y="1224605"/>
              <a:ext cx="2805905" cy="2801340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737D560-81BB-4D23-9A37-70D0BD1E87E0}"/>
                </a:ext>
              </a:extLst>
            </p:cNvPr>
            <p:cNvSpPr/>
            <p:nvPr/>
          </p:nvSpPr>
          <p:spPr>
            <a:xfrm>
              <a:off x="9297361" y="3682835"/>
              <a:ext cx="2562656" cy="851568"/>
            </a:xfrm>
            <a:custGeom>
              <a:avLst/>
              <a:gdLst>
                <a:gd name="connsiteX0" fmla="*/ 1186611 w 1646346"/>
                <a:gd name="connsiteY0" fmla="*/ 495 h 547079"/>
                <a:gd name="connsiteX1" fmla="*/ 960462 w 1646346"/>
                <a:gd name="connsiteY1" fmla="*/ 53640 h 547079"/>
                <a:gd name="connsiteX2" fmla="*/ 578258 w 1646346"/>
                <a:gd name="connsiteY2" fmla="*/ 67539 h 547079"/>
                <a:gd name="connsiteX3" fmla="*/ 663914 w 1646346"/>
                <a:gd name="connsiteY3" fmla="*/ 201424 h 547079"/>
                <a:gd name="connsiteX4" fmla="*/ 903358 w 1646346"/>
                <a:gd name="connsiteY4" fmla="*/ 214376 h 547079"/>
                <a:gd name="connsiteX5" fmla="*/ 613237 w 1646346"/>
                <a:gd name="connsiteY5" fmla="*/ 254890 h 547079"/>
                <a:gd name="connsiteX6" fmla="*/ 243651 w 1646346"/>
                <a:gd name="connsiteY6" fmla="*/ 157663 h 547079"/>
                <a:gd name="connsiteX7" fmla="*/ 824 w 1646346"/>
                <a:gd name="connsiteY7" fmla="*/ 238995 h 547079"/>
                <a:gd name="connsiteX8" fmla="*/ 134721 w 1646346"/>
                <a:gd name="connsiteY8" fmla="*/ 266557 h 547079"/>
                <a:gd name="connsiteX9" fmla="*/ 92265 w 1646346"/>
                <a:gd name="connsiteY9" fmla="*/ 358947 h 547079"/>
                <a:gd name="connsiteX10" fmla="*/ 747066 w 1646346"/>
                <a:gd name="connsiteY10" fmla="*/ 482382 h 547079"/>
                <a:gd name="connsiteX11" fmla="*/ 916687 w 1646346"/>
                <a:gd name="connsiteY11" fmla="*/ 546568 h 547079"/>
                <a:gd name="connsiteX12" fmla="*/ 1427240 w 1646346"/>
                <a:gd name="connsiteY12" fmla="*/ 497938 h 547079"/>
                <a:gd name="connsiteX13" fmla="*/ 1639677 w 1646346"/>
                <a:gd name="connsiteY13" fmla="*/ 543102 h 547079"/>
                <a:gd name="connsiteX14" fmla="*/ 1646346 w 1646346"/>
                <a:gd name="connsiteY14" fmla="*/ 546229 h 547079"/>
                <a:gd name="connsiteX15" fmla="*/ 1646346 w 1646346"/>
                <a:gd name="connsiteY15" fmla="*/ 152289 h 547079"/>
                <a:gd name="connsiteX16" fmla="*/ 1634707 w 1646346"/>
                <a:gd name="connsiteY16" fmla="*/ 146478 h 547079"/>
                <a:gd name="connsiteX17" fmla="*/ 1513843 w 1646346"/>
                <a:gd name="connsiteY17" fmla="*/ 82486 h 547079"/>
                <a:gd name="connsiteX18" fmla="*/ 1186611 w 1646346"/>
                <a:gd name="connsiteY18" fmla="*/ 495 h 5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6346" h="547079">
                  <a:moveTo>
                    <a:pt x="1186611" y="495"/>
                  </a:moveTo>
                  <a:cubicBezTo>
                    <a:pt x="1092148" y="4412"/>
                    <a:pt x="1014533" y="30852"/>
                    <a:pt x="960462" y="53640"/>
                  </a:cubicBezTo>
                  <a:cubicBezTo>
                    <a:pt x="885023" y="76669"/>
                    <a:pt x="699164" y="31523"/>
                    <a:pt x="578258" y="67539"/>
                  </a:cubicBezTo>
                  <a:cubicBezTo>
                    <a:pt x="522371" y="105674"/>
                    <a:pt x="583400" y="195754"/>
                    <a:pt x="663914" y="201424"/>
                  </a:cubicBezTo>
                  <a:cubicBezTo>
                    <a:pt x="732362" y="220350"/>
                    <a:pt x="823543" y="210059"/>
                    <a:pt x="903358" y="214376"/>
                  </a:cubicBezTo>
                  <a:cubicBezTo>
                    <a:pt x="837503" y="263592"/>
                    <a:pt x="709944" y="241385"/>
                    <a:pt x="613237" y="254890"/>
                  </a:cubicBezTo>
                  <a:cubicBezTo>
                    <a:pt x="475428" y="211118"/>
                    <a:pt x="381461" y="185202"/>
                    <a:pt x="243651" y="157663"/>
                  </a:cubicBezTo>
                  <a:cubicBezTo>
                    <a:pt x="112912" y="138782"/>
                    <a:pt x="-11332" y="149119"/>
                    <a:pt x="824" y="238995"/>
                  </a:cubicBezTo>
                  <a:lnTo>
                    <a:pt x="134721" y="266557"/>
                  </a:lnTo>
                  <a:cubicBezTo>
                    <a:pt x="87010" y="285991"/>
                    <a:pt x="50666" y="352499"/>
                    <a:pt x="92265" y="358947"/>
                  </a:cubicBezTo>
                  <a:cubicBezTo>
                    <a:pt x="332724" y="387106"/>
                    <a:pt x="516350" y="437991"/>
                    <a:pt x="747066" y="482382"/>
                  </a:cubicBezTo>
                  <a:cubicBezTo>
                    <a:pt x="791157" y="500531"/>
                    <a:pt x="877467" y="539782"/>
                    <a:pt x="916687" y="546568"/>
                  </a:cubicBezTo>
                  <a:cubicBezTo>
                    <a:pt x="1035461" y="554301"/>
                    <a:pt x="1249579" y="471380"/>
                    <a:pt x="1427240" y="497938"/>
                  </a:cubicBezTo>
                  <a:cubicBezTo>
                    <a:pt x="1520129" y="506348"/>
                    <a:pt x="1578092" y="517355"/>
                    <a:pt x="1639677" y="543102"/>
                  </a:cubicBezTo>
                  <a:lnTo>
                    <a:pt x="1646346" y="546229"/>
                  </a:lnTo>
                  <a:lnTo>
                    <a:pt x="1646346" y="152289"/>
                  </a:lnTo>
                  <a:lnTo>
                    <a:pt x="1634707" y="146478"/>
                  </a:lnTo>
                  <a:cubicBezTo>
                    <a:pt x="1595231" y="126128"/>
                    <a:pt x="1555552" y="105068"/>
                    <a:pt x="1513843" y="82486"/>
                  </a:cubicBezTo>
                  <a:cubicBezTo>
                    <a:pt x="1392384" y="15183"/>
                    <a:pt x="1281074" y="-3423"/>
                    <a:pt x="1186611" y="495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D1591E6-3C49-4677-B052-A8D9E8F0445E}"/>
                </a:ext>
              </a:extLst>
            </p:cNvPr>
            <p:cNvSpPr/>
            <p:nvPr/>
          </p:nvSpPr>
          <p:spPr>
            <a:xfrm flipH="1">
              <a:off x="9182316" y="4025945"/>
              <a:ext cx="1420263" cy="2246390"/>
            </a:xfrm>
            <a:custGeom>
              <a:avLst/>
              <a:gdLst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392657 w 912430"/>
                <a:gd name="connsiteY96" fmla="*/ 69849 h 1443165"/>
                <a:gd name="connsiteX97" fmla="*/ 342779 w 912430"/>
                <a:gd name="connsiteY97" fmla="*/ 75258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392657 w 912430"/>
                <a:gd name="connsiteY96" fmla="*/ 69849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392657 w 912430"/>
                <a:gd name="connsiteY97" fmla="*/ 69849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392657 w 912430"/>
                <a:gd name="connsiteY97" fmla="*/ 69849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392657 w 912430"/>
                <a:gd name="connsiteY97" fmla="*/ 69849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392657 w 912430"/>
                <a:gd name="connsiteY97" fmla="*/ 69849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59423 w 912430"/>
                <a:gd name="connsiteY96" fmla="*/ 57664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59423 w 912430"/>
                <a:gd name="connsiteY96" fmla="*/ 57664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2405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43559 w 912430"/>
                <a:gd name="connsiteY86" fmla="*/ 277267 h 1443165"/>
                <a:gd name="connsiteX87" fmla="*/ 12405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5699 w 912430"/>
                <a:gd name="connsiteY86" fmla="*/ 277267 h 1443165"/>
                <a:gd name="connsiteX87" fmla="*/ 12405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5699 w 912430"/>
                <a:gd name="connsiteY86" fmla="*/ 277267 h 1443165"/>
                <a:gd name="connsiteX87" fmla="*/ 12405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5699 w 912430"/>
                <a:gd name="connsiteY86" fmla="*/ 277267 h 1443165"/>
                <a:gd name="connsiteX87" fmla="*/ 11357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5699 w 912430"/>
                <a:gd name="connsiteY86" fmla="*/ 277267 h 1443165"/>
                <a:gd name="connsiteX87" fmla="*/ 11357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2430" h="1443165">
                  <a:moveTo>
                    <a:pt x="411272" y="746871"/>
                  </a:moveTo>
                  <a:cubicBezTo>
                    <a:pt x="405382" y="755577"/>
                    <a:pt x="400005" y="763260"/>
                    <a:pt x="391938" y="774784"/>
                  </a:cubicBezTo>
                  <a:lnTo>
                    <a:pt x="428686" y="772352"/>
                  </a:lnTo>
                  <a:lnTo>
                    <a:pt x="411272" y="746871"/>
                  </a:lnTo>
                  <a:close/>
                  <a:moveTo>
                    <a:pt x="242128" y="701416"/>
                  </a:moveTo>
                  <a:cubicBezTo>
                    <a:pt x="245841" y="727024"/>
                    <a:pt x="258390" y="740085"/>
                    <a:pt x="282461" y="743157"/>
                  </a:cubicBezTo>
                  <a:cubicBezTo>
                    <a:pt x="278620" y="709355"/>
                    <a:pt x="278620" y="709355"/>
                    <a:pt x="242128" y="701416"/>
                  </a:cubicBezTo>
                  <a:close/>
                  <a:moveTo>
                    <a:pt x="573886" y="682849"/>
                  </a:moveTo>
                  <a:lnTo>
                    <a:pt x="533936" y="702952"/>
                  </a:lnTo>
                  <a:cubicBezTo>
                    <a:pt x="533424" y="714348"/>
                    <a:pt x="532784" y="725103"/>
                    <a:pt x="532016" y="737652"/>
                  </a:cubicBezTo>
                  <a:cubicBezTo>
                    <a:pt x="563514" y="730225"/>
                    <a:pt x="579648" y="708586"/>
                    <a:pt x="573886" y="682849"/>
                  </a:cubicBezTo>
                  <a:close/>
                  <a:moveTo>
                    <a:pt x="346867" y="0"/>
                  </a:moveTo>
                  <a:lnTo>
                    <a:pt x="434576" y="0"/>
                  </a:lnTo>
                  <a:cubicBezTo>
                    <a:pt x="485152" y="9987"/>
                    <a:pt x="534833" y="22792"/>
                    <a:pt x="578879" y="50833"/>
                  </a:cubicBezTo>
                  <a:cubicBezTo>
                    <a:pt x="708970" y="133804"/>
                    <a:pt x="768255" y="253396"/>
                    <a:pt x="755194" y="406022"/>
                  </a:cubicBezTo>
                  <a:cubicBezTo>
                    <a:pt x="747895" y="490146"/>
                    <a:pt x="710379" y="563002"/>
                    <a:pt x="650199" y="623054"/>
                  </a:cubicBezTo>
                  <a:cubicBezTo>
                    <a:pt x="641364" y="631889"/>
                    <a:pt x="638547" y="639060"/>
                    <a:pt x="642005" y="651992"/>
                  </a:cubicBezTo>
                  <a:cubicBezTo>
                    <a:pt x="655193" y="700647"/>
                    <a:pt x="639828" y="742133"/>
                    <a:pt x="593861" y="786820"/>
                  </a:cubicBezTo>
                  <a:lnTo>
                    <a:pt x="723056" y="1155326"/>
                  </a:lnTo>
                  <a:lnTo>
                    <a:pt x="847512" y="1111663"/>
                  </a:lnTo>
                  <a:cubicBezTo>
                    <a:pt x="851097" y="1121011"/>
                    <a:pt x="854171" y="1129205"/>
                    <a:pt x="858012" y="1139192"/>
                  </a:cubicBezTo>
                  <a:lnTo>
                    <a:pt x="784259" y="1165953"/>
                  </a:lnTo>
                  <a:cubicBezTo>
                    <a:pt x="786692" y="1174020"/>
                    <a:pt x="788741" y="1180422"/>
                    <a:pt x="791302" y="1188744"/>
                  </a:cubicBezTo>
                  <a:lnTo>
                    <a:pt x="853659" y="1167746"/>
                  </a:lnTo>
                  <a:cubicBezTo>
                    <a:pt x="856987" y="1177349"/>
                    <a:pt x="860061" y="1186184"/>
                    <a:pt x="863517" y="1196428"/>
                  </a:cubicBezTo>
                  <a:lnTo>
                    <a:pt x="802186" y="1218962"/>
                  </a:lnTo>
                  <a:cubicBezTo>
                    <a:pt x="804746" y="1226005"/>
                    <a:pt x="806923" y="1232151"/>
                    <a:pt x="809740" y="1240090"/>
                  </a:cubicBezTo>
                  <a:lnTo>
                    <a:pt x="884004" y="1214994"/>
                  </a:lnTo>
                  <a:cubicBezTo>
                    <a:pt x="887590" y="1224852"/>
                    <a:pt x="890791" y="1233560"/>
                    <a:pt x="894504" y="1243547"/>
                  </a:cubicBezTo>
                  <a:lnTo>
                    <a:pt x="820240" y="1270692"/>
                  </a:lnTo>
                  <a:cubicBezTo>
                    <a:pt x="822929" y="1278247"/>
                    <a:pt x="825361" y="1285160"/>
                    <a:pt x="828563" y="1294380"/>
                  </a:cubicBezTo>
                  <a:lnTo>
                    <a:pt x="901803" y="1269539"/>
                  </a:lnTo>
                  <a:cubicBezTo>
                    <a:pt x="905259" y="1277734"/>
                    <a:pt x="908589" y="1285545"/>
                    <a:pt x="912430" y="1294508"/>
                  </a:cubicBezTo>
                  <a:lnTo>
                    <a:pt x="721006" y="1361730"/>
                  </a:lnTo>
                  <a:lnTo>
                    <a:pt x="655961" y="1176068"/>
                  </a:lnTo>
                  <a:lnTo>
                    <a:pt x="534961" y="830610"/>
                  </a:lnTo>
                  <a:cubicBezTo>
                    <a:pt x="530864" y="818830"/>
                    <a:pt x="528431" y="808331"/>
                    <a:pt x="511402" y="806923"/>
                  </a:cubicBezTo>
                  <a:cubicBezTo>
                    <a:pt x="493731" y="805514"/>
                    <a:pt x="484769" y="816782"/>
                    <a:pt x="473885" y="825489"/>
                  </a:cubicBezTo>
                  <a:cubicBezTo>
                    <a:pt x="471580" y="827282"/>
                    <a:pt x="473885" y="835732"/>
                    <a:pt x="475165" y="840854"/>
                  </a:cubicBezTo>
                  <a:lnTo>
                    <a:pt x="613579" y="1386954"/>
                  </a:lnTo>
                  <a:cubicBezTo>
                    <a:pt x="613835" y="1388234"/>
                    <a:pt x="613323" y="1389643"/>
                    <a:pt x="612939" y="1394252"/>
                  </a:cubicBezTo>
                  <a:lnTo>
                    <a:pt x="422028" y="1443165"/>
                  </a:lnTo>
                  <a:cubicBezTo>
                    <a:pt x="409096" y="1419349"/>
                    <a:pt x="409223" y="1419093"/>
                    <a:pt x="433040" y="1412562"/>
                  </a:cubicBezTo>
                  <a:lnTo>
                    <a:pt x="487970" y="1397197"/>
                  </a:lnTo>
                  <a:cubicBezTo>
                    <a:pt x="486049" y="1388619"/>
                    <a:pt x="484384" y="1381448"/>
                    <a:pt x="482592" y="1372997"/>
                  </a:cubicBezTo>
                  <a:lnTo>
                    <a:pt x="405895" y="1391692"/>
                  </a:lnTo>
                  <a:cubicBezTo>
                    <a:pt x="403206" y="1381705"/>
                    <a:pt x="400901" y="1372613"/>
                    <a:pt x="398084" y="1362242"/>
                  </a:cubicBezTo>
                  <a:lnTo>
                    <a:pt x="472860" y="1342267"/>
                  </a:lnTo>
                  <a:cubicBezTo>
                    <a:pt x="471964" y="1335481"/>
                    <a:pt x="471068" y="1329079"/>
                    <a:pt x="469787" y="1320244"/>
                  </a:cubicBezTo>
                  <a:lnTo>
                    <a:pt x="405126" y="1335225"/>
                  </a:lnTo>
                  <a:cubicBezTo>
                    <a:pt x="402309" y="1325366"/>
                    <a:pt x="399876" y="1317043"/>
                    <a:pt x="396931" y="1306415"/>
                  </a:cubicBezTo>
                  <a:cubicBezTo>
                    <a:pt x="412553" y="1302062"/>
                    <a:pt x="427406" y="1296044"/>
                    <a:pt x="442898" y="1293868"/>
                  </a:cubicBezTo>
                  <a:cubicBezTo>
                    <a:pt x="464282" y="1291050"/>
                    <a:pt x="462489" y="1281575"/>
                    <a:pt x="452758" y="1266210"/>
                  </a:cubicBezTo>
                  <a:lnTo>
                    <a:pt x="379518" y="1284392"/>
                  </a:lnTo>
                  <a:cubicBezTo>
                    <a:pt x="376829" y="1275302"/>
                    <a:pt x="374396" y="1267106"/>
                    <a:pt x="371067" y="1256095"/>
                  </a:cubicBezTo>
                  <a:cubicBezTo>
                    <a:pt x="406663" y="1247004"/>
                    <a:pt x="440978" y="1237145"/>
                    <a:pt x="475934" y="1229590"/>
                  </a:cubicBezTo>
                  <a:cubicBezTo>
                    <a:pt x="495012" y="1225493"/>
                    <a:pt x="499493" y="1219218"/>
                    <a:pt x="494115" y="1198988"/>
                  </a:cubicBezTo>
                  <a:cubicBezTo>
                    <a:pt x="464410" y="1087079"/>
                    <a:pt x="436369" y="974786"/>
                    <a:pt x="408584" y="862493"/>
                  </a:cubicBezTo>
                  <a:cubicBezTo>
                    <a:pt x="405254" y="849177"/>
                    <a:pt x="399364" y="843799"/>
                    <a:pt x="385920" y="840341"/>
                  </a:cubicBezTo>
                  <a:cubicBezTo>
                    <a:pt x="368122" y="835861"/>
                    <a:pt x="350965" y="827538"/>
                    <a:pt x="334319" y="819471"/>
                  </a:cubicBezTo>
                  <a:cubicBezTo>
                    <a:pt x="317802" y="811404"/>
                    <a:pt x="309350" y="813709"/>
                    <a:pt x="305893" y="831251"/>
                  </a:cubicBezTo>
                  <a:cubicBezTo>
                    <a:pt x="288864" y="919088"/>
                    <a:pt x="272218" y="1007052"/>
                    <a:pt x="255317" y="1094890"/>
                  </a:cubicBezTo>
                  <a:lnTo>
                    <a:pt x="198338" y="1391563"/>
                  </a:lnTo>
                  <a:lnTo>
                    <a:pt x="83996" y="1369924"/>
                  </a:lnTo>
                  <a:lnTo>
                    <a:pt x="0" y="1355328"/>
                  </a:lnTo>
                  <a:lnTo>
                    <a:pt x="0" y="1338554"/>
                  </a:lnTo>
                  <a:cubicBezTo>
                    <a:pt x="3201" y="1329847"/>
                    <a:pt x="7427" y="1326262"/>
                    <a:pt x="18182" y="1329079"/>
                  </a:cubicBezTo>
                  <a:cubicBezTo>
                    <a:pt x="38669" y="1334329"/>
                    <a:pt x="59924" y="1336762"/>
                    <a:pt x="81948" y="1340603"/>
                  </a:cubicBezTo>
                  <a:cubicBezTo>
                    <a:pt x="83740" y="1331128"/>
                    <a:pt x="85148" y="1324086"/>
                    <a:pt x="86685" y="1316146"/>
                  </a:cubicBezTo>
                  <a:lnTo>
                    <a:pt x="10116" y="1300781"/>
                  </a:lnTo>
                  <a:cubicBezTo>
                    <a:pt x="11908" y="1290026"/>
                    <a:pt x="13445" y="1281319"/>
                    <a:pt x="15237" y="1270820"/>
                  </a:cubicBezTo>
                  <a:lnTo>
                    <a:pt x="92703" y="1284520"/>
                  </a:lnTo>
                  <a:cubicBezTo>
                    <a:pt x="94368" y="1276710"/>
                    <a:pt x="95648" y="1270308"/>
                    <a:pt x="97184" y="1262881"/>
                  </a:cubicBezTo>
                  <a:lnTo>
                    <a:pt x="32779" y="1248796"/>
                  </a:lnTo>
                  <a:cubicBezTo>
                    <a:pt x="34956" y="1238682"/>
                    <a:pt x="36876" y="1229590"/>
                    <a:pt x="39053" y="1219603"/>
                  </a:cubicBezTo>
                  <a:lnTo>
                    <a:pt x="103203" y="1230742"/>
                  </a:lnTo>
                  <a:cubicBezTo>
                    <a:pt x="104482" y="1222804"/>
                    <a:pt x="105763" y="1216402"/>
                    <a:pt x="107300" y="1208207"/>
                  </a:cubicBezTo>
                  <a:lnTo>
                    <a:pt x="30090" y="1191562"/>
                  </a:lnTo>
                  <a:cubicBezTo>
                    <a:pt x="32395" y="1180934"/>
                    <a:pt x="34316" y="1172484"/>
                    <a:pt x="36364" y="1163264"/>
                  </a:cubicBezTo>
                  <a:lnTo>
                    <a:pt x="165175" y="1187720"/>
                  </a:lnTo>
                  <a:cubicBezTo>
                    <a:pt x="168888" y="1170691"/>
                    <a:pt x="172473" y="1155198"/>
                    <a:pt x="175418" y="1139705"/>
                  </a:cubicBezTo>
                  <a:cubicBezTo>
                    <a:pt x="195521" y="1034197"/>
                    <a:pt x="215111" y="928563"/>
                    <a:pt x="236110" y="823184"/>
                  </a:cubicBezTo>
                  <a:cubicBezTo>
                    <a:pt x="239184" y="808075"/>
                    <a:pt x="235726" y="801289"/>
                    <a:pt x="223946" y="792710"/>
                  </a:cubicBezTo>
                  <a:cubicBezTo>
                    <a:pt x="183997" y="763773"/>
                    <a:pt x="166711" y="723311"/>
                    <a:pt x="172473" y="674783"/>
                  </a:cubicBezTo>
                  <a:cubicBezTo>
                    <a:pt x="174138" y="661082"/>
                    <a:pt x="170297" y="655577"/>
                    <a:pt x="161206" y="647766"/>
                  </a:cubicBezTo>
                  <a:cubicBezTo>
                    <a:pt x="83516" y="579871"/>
                    <a:pt x="38525" y="499157"/>
                    <a:pt x="29852" y="405352"/>
                  </a:cubicBezTo>
                  <a:cubicBezTo>
                    <a:pt x="31801" y="362657"/>
                    <a:pt x="28510" y="319962"/>
                    <a:pt x="35699" y="277267"/>
                  </a:cubicBezTo>
                  <a:lnTo>
                    <a:pt x="113577" y="255301"/>
                  </a:lnTo>
                  <a:cubicBezTo>
                    <a:pt x="97777" y="306344"/>
                    <a:pt x="102940" y="341666"/>
                    <a:pt x="97621" y="384849"/>
                  </a:cubicBezTo>
                  <a:cubicBezTo>
                    <a:pt x="101498" y="466770"/>
                    <a:pt x="140847" y="537906"/>
                    <a:pt x="210374" y="597445"/>
                  </a:cubicBezTo>
                  <a:cubicBezTo>
                    <a:pt x="252244" y="562618"/>
                    <a:pt x="298595" y="551607"/>
                    <a:pt x="346867" y="574910"/>
                  </a:cubicBezTo>
                  <a:cubicBezTo>
                    <a:pt x="370043" y="586050"/>
                    <a:pt x="391426" y="593861"/>
                    <a:pt x="416522" y="589763"/>
                  </a:cubicBezTo>
                  <a:cubicBezTo>
                    <a:pt x="426125" y="588227"/>
                    <a:pt x="436625" y="586050"/>
                    <a:pt x="444307" y="580800"/>
                  </a:cubicBezTo>
                  <a:cubicBezTo>
                    <a:pt x="487970" y="551094"/>
                    <a:pt x="533168" y="546741"/>
                    <a:pt x="579904" y="571325"/>
                  </a:cubicBezTo>
                  <a:cubicBezTo>
                    <a:pt x="591428" y="577343"/>
                    <a:pt x="597446" y="576831"/>
                    <a:pt x="606024" y="567355"/>
                  </a:cubicBezTo>
                  <a:cubicBezTo>
                    <a:pt x="674399" y="492195"/>
                    <a:pt x="711837" y="393258"/>
                    <a:pt x="680417" y="305253"/>
                  </a:cubicBezTo>
                  <a:cubicBezTo>
                    <a:pt x="648997" y="217248"/>
                    <a:pt x="604326" y="78557"/>
                    <a:pt x="417503" y="39323"/>
                  </a:cubicBezTo>
                  <a:cubicBezTo>
                    <a:pt x="336543" y="13879"/>
                    <a:pt x="282383" y="36727"/>
                    <a:pt x="257539" y="26825"/>
                  </a:cubicBezTo>
                  <a:lnTo>
                    <a:pt x="294642" y="13973"/>
                  </a:lnTo>
                  <a:cubicBezTo>
                    <a:pt x="312008" y="9251"/>
                    <a:pt x="329645" y="5122"/>
                    <a:pt x="346867" y="0"/>
                  </a:cubicBezTo>
                  <a:close/>
                </a:path>
              </a:pathLst>
            </a:custGeom>
            <a:solidFill>
              <a:schemeClr val="accent3"/>
            </a:solidFill>
            <a:ln w="155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FE8F7DF-F93B-4731-81FE-8CC5123E0744}"/>
                </a:ext>
              </a:extLst>
            </p:cNvPr>
            <p:cNvGrpSpPr/>
            <p:nvPr/>
          </p:nvGrpSpPr>
          <p:grpSpPr>
            <a:xfrm>
              <a:off x="11727126" y="3733951"/>
              <a:ext cx="769706" cy="1075202"/>
              <a:chOff x="5250372" y="3320009"/>
              <a:chExt cx="455073" cy="63590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60C5B5-63AD-46D8-9529-CE47D2F31B5F}"/>
                  </a:ext>
                </a:extLst>
              </p:cNvPr>
              <p:cNvSpPr/>
              <p:nvPr/>
            </p:nvSpPr>
            <p:spPr>
              <a:xfrm flipH="1">
                <a:off x="5250372" y="3364667"/>
                <a:ext cx="246361" cy="504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498CDAE-CB96-4595-A947-AB8553CDD1CB}"/>
                  </a:ext>
                </a:extLst>
              </p:cNvPr>
              <p:cNvSpPr/>
              <p:nvPr/>
            </p:nvSpPr>
            <p:spPr>
              <a:xfrm flipH="1">
                <a:off x="5328935" y="373035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B76E757-8013-4D0E-A82B-5D363A6F26BA}"/>
                  </a:ext>
                </a:extLst>
              </p:cNvPr>
              <p:cNvSpPr/>
              <p:nvPr/>
            </p:nvSpPr>
            <p:spPr>
              <a:xfrm flipH="1">
                <a:off x="5493228" y="3320009"/>
                <a:ext cx="212217" cy="6359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1FBB1D0-CAC2-4536-90EC-84DEC8260ACB}"/>
              </a:ext>
            </a:extLst>
          </p:cNvPr>
          <p:cNvGrpSpPr/>
          <p:nvPr/>
        </p:nvGrpSpPr>
        <p:grpSpPr>
          <a:xfrm>
            <a:off x="9871788" y="2929471"/>
            <a:ext cx="2326140" cy="3015034"/>
            <a:chOff x="9175071" y="2929471"/>
            <a:chExt cx="3022857" cy="3015034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3BDD05D-C5A0-4B04-8CA6-2AF36A665FE2}"/>
                </a:ext>
              </a:extLst>
            </p:cNvPr>
            <p:cNvGrpSpPr/>
            <p:nvPr/>
          </p:nvGrpSpPr>
          <p:grpSpPr>
            <a:xfrm>
              <a:off x="9175071" y="2929471"/>
              <a:ext cx="2926472" cy="3015034"/>
              <a:chOff x="12058492" y="1275762"/>
              <a:chExt cx="1692657" cy="1743881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37D111D-198F-4FF5-90B1-E35CDD019C6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410982">
                <a:off x="12058492" y="1275762"/>
                <a:ext cx="1692657" cy="1743881"/>
              </a:xfrm>
              <a:custGeom>
                <a:avLst/>
                <a:gdLst>
                  <a:gd name="connsiteX0" fmla="*/ 1142756 w 1692657"/>
                  <a:gd name="connsiteY0" fmla="*/ 1166533 h 1743881"/>
                  <a:gd name="connsiteX1" fmla="*/ 1164760 w 1692657"/>
                  <a:gd name="connsiteY1" fmla="*/ 1162805 h 1743881"/>
                  <a:gd name="connsiteX2" fmla="*/ 1194585 w 1692657"/>
                  <a:gd name="connsiteY2" fmla="*/ 1187923 h 1743881"/>
                  <a:gd name="connsiteX3" fmla="*/ 1186399 w 1692657"/>
                  <a:gd name="connsiteY3" fmla="*/ 1249363 h 1743881"/>
                  <a:gd name="connsiteX4" fmla="*/ 1181319 w 1692657"/>
                  <a:gd name="connsiteY4" fmla="*/ 1255155 h 1743881"/>
                  <a:gd name="connsiteX5" fmla="*/ 1018863 w 1692657"/>
                  <a:gd name="connsiteY5" fmla="*/ 1023411 h 1743881"/>
                  <a:gd name="connsiteX6" fmla="*/ 1053526 w 1692657"/>
                  <a:gd name="connsiteY6" fmla="*/ 1103066 h 1743881"/>
                  <a:gd name="connsiteX7" fmla="*/ 1052850 w 1692657"/>
                  <a:gd name="connsiteY7" fmla="*/ 1102949 h 1743881"/>
                  <a:gd name="connsiteX8" fmla="*/ 1013163 w 1692657"/>
                  <a:gd name="connsiteY8" fmla="*/ 1069675 h 1743881"/>
                  <a:gd name="connsiteX9" fmla="*/ 1012667 w 1692657"/>
                  <a:gd name="connsiteY9" fmla="*/ 1069916 h 1743881"/>
                  <a:gd name="connsiteX10" fmla="*/ 1018863 w 1692657"/>
                  <a:gd name="connsiteY10" fmla="*/ 1023411 h 1743881"/>
                  <a:gd name="connsiteX11" fmla="*/ 975504 w 1692657"/>
                  <a:gd name="connsiteY11" fmla="*/ 923768 h 1743881"/>
                  <a:gd name="connsiteX12" fmla="*/ 985491 w 1692657"/>
                  <a:gd name="connsiteY12" fmla="*/ 946717 h 1743881"/>
                  <a:gd name="connsiteX13" fmla="*/ 956812 w 1692657"/>
                  <a:gd name="connsiteY13" fmla="*/ 971133 h 1743881"/>
                  <a:gd name="connsiteX14" fmla="*/ 941666 w 1692657"/>
                  <a:gd name="connsiteY14" fmla="*/ 1104358 h 1743881"/>
                  <a:gd name="connsiteX15" fmla="*/ 1029445 w 1692657"/>
                  <a:gd name="connsiteY15" fmla="*/ 1178898 h 1743881"/>
                  <a:gd name="connsiteX16" fmla="*/ 1087945 w 1692657"/>
                  <a:gd name="connsiteY16" fmla="*/ 1182159 h 1743881"/>
                  <a:gd name="connsiteX17" fmla="*/ 1127578 w 1692657"/>
                  <a:gd name="connsiteY17" fmla="*/ 1273241 h 1743881"/>
                  <a:gd name="connsiteX18" fmla="*/ 1078251 w 1692657"/>
                  <a:gd name="connsiteY18" fmla="*/ 1233602 h 1743881"/>
                  <a:gd name="connsiteX19" fmla="*/ 997805 w 1692657"/>
                  <a:gd name="connsiteY19" fmla="*/ 1264169 h 1743881"/>
                  <a:gd name="connsiteX20" fmla="*/ 1115283 w 1692657"/>
                  <a:gd name="connsiteY20" fmla="*/ 1358431 h 1743881"/>
                  <a:gd name="connsiteX21" fmla="*/ 1164078 w 1692657"/>
                  <a:gd name="connsiteY21" fmla="*/ 1357116 h 1743881"/>
                  <a:gd name="connsiteX22" fmla="*/ 1174130 w 1692657"/>
                  <a:gd name="connsiteY22" fmla="*/ 1380219 h 1743881"/>
                  <a:gd name="connsiteX23" fmla="*/ 1225933 w 1692657"/>
                  <a:gd name="connsiteY23" fmla="*/ 1357677 h 1743881"/>
                  <a:gd name="connsiteX24" fmla="*/ 1216632 w 1692657"/>
                  <a:gd name="connsiteY24" fmla="*/ 1336300 h 1743881"/>
                  <a:gd name="connsiteX25" fmla="*/ 1254776 w 1692657"/>
                  <a:gd name="connsiteY25" fmla="*/ 1301615 h 1743881"/>
                  <a:gd name="connsiteX26" fmla="*/ 1273917 w 1692657"/>
                  <a:gd name="connsiteY26" fmla="*/ 1154768 h 1743881"/>
                  <a:gd name="connsiteX27" fmla="*/ 1274239 w 1692657"/>
                  <a:gd name="connsiteY27" fmla="*/ 1154614 h 1743881"/>
                  <a:gd name="connsiteX28" fmla="*/ 1273235 w 1692657"/>
                  <a:gd name="connsiteY28" fmla="*/ 1152856 h 1743881"/>
                  <a:gd name="connsiteX29" fmla="*/ 1272964 w 1692657"/>
                  <a:gd name="connsiteY29" fmla="*/ 1152098 h 1743881"/>
                  <a:gd name="connsiteX30" fmla="*/ 1272834 w 1692657"/>
                  <a:gd name="connsiteY30" fmla="*/ 1152155 h 1743881"/>
                  <a:gd name="connsiteX31" fmla="*/ 1185934 w 1692657"/>
                  <a:gd name="connsiteY31" fmla="*/ 1083377 h 1743881"/>
                  <a:gd name="connsiteX32" fmla="*/ 1110321 w 1692657"/>
                  <a:gd name="connsiteY32" fmla="*/ 1091997 h 1743881"/>
                  <a:gd name="connsiteX33" fmla="*/ 1069305 w 1692657"/>
                  <a:gd name="connsiteY33" fmla="*/ 997740 h 1743881"/>
                  <a:gd name="connsiteX34" fmla="*/ 1074123 w 1692657"/>
                  <a:gd name="connsiteY34" fmla="*/ 997791 h 1743881"/>
                  <a:gd name="connsiteX35" fmla="*/ 1118631 w 1692657"/>
                  <a:gd name="connsiteY35" fmla="*/ 1033503 h 1743881"/>
                  <a:gd name="connsiteX36" fmla="*/ 1191051 w 1692657"/>
                  <a:gd name="connsiteY36" fmla="*/ 1005987 h 1743881"/>
                  <a:gd name="connsiteX37" fmla="*/ 1085294 w 1692657"/>
                  <a:gd name="connsiteY37" fmla="*/ 921131 h 1743881"/>
                  <a:gd name="connsiteX38" fmla="*/ 1036858 w 1692657"/>
                  <a:gd name="connsiteY38" fmla="*/ 923178 h 1743881"/>
                  <a:gd name="connsiteX39" fmla="*/ 1027306 w 1692657"/>
                  <a:gd name="connsiteY39" fmla="*/ 901227 h 1743881"/>
                  <a:gd name="connsiteX40" fmla="*/ 1158664 w 1692657"/>
                  <a:gd name="connsiteY40" fmla="*/ 648024 h 1743881"/>
                  <a:gd name="connsiteX41" fmla="*/ 1685378 w 1692657"/>
                  <a:gd name="connsiteY41" fmla="*/ 1105363 h 1743881"/>
                  <a:gd name="connsiteX42" fmla="*/ 1357880 w 1692657"/>
                  <a:gd name="connsiteY42" fmla="*/ 1668667 h 1743881"/>
                  <a:gd name="connsiteX43" fmla="*/ 688040 w 1692657"/>
                  <a:gd name="connsiteY43" fmla="*/ 1508085 h 1743881"/>
                  <a:gd name="connsiteX44" fmla="*/ 692700 w 1692657"/>
                  <a:gd name="connsiteY44" fmla="*/ 935166 h 1743881"/>
                  <a:gd name="connsiteX45" fmla="*/ 1158664 w 1692657"/>
                  <a:gd name="connsiteY45" fmla="*/ 648024 h 1743881"/>
                  <a:gd name="connsiteX46" fmla="*/ 224184 w 1692657"/>
                  <a:gd name="connsiteY46" fmla="*/ 33712 h 1743881"/>
                  <a:gd name="connsiteX47" fmla="*/ 375392 w 1692657"/>
                  <a:gd name="connsiteY47" fmla="*/ 54318 h 1743881"/>
                  <a:gd name="connsiteX48" fmla="*/ 620966 w 1692657"/>
                  <a:gd name="connsiteY48" fmla="*/ 152489 h 1743881"/>
                  <a:gd name="connsiteX49" fmla="*/ 652410 w 1692657"/>
                  <a:gd name="connsiteY49" fmla="*/ 253206 h 1743881"/>
                  <a:gd name="connsiteX50" fmla="*/ 322028 w 1692657"/>
                  <a:gd name="connsiteY50" fmla="*/ 422235 h 1743881"/>
                  <a:gd name="connsiteX51" fmla="*/ 38044 w 1692657"/>
                  <a:gd name="connsiteY51" fmla="*/ 493325 h 1743881"/>
                  <a:gd name="connsiteX52" fmla="*/ 97913 w 1692657"/>
                  <a:gd name="connsiteY52" fmla="*/ 314179 h 1743881"/>
                  <a:gd name="connsiteX53" fmla="*/ 134051 w 1692657"/>
                  <a:gd name="connsiteY53" fmla="*/ 91714 h 1743881"/>
                  <a:gd name="connsiteX54" fmla="*/ 224184 w 1692657"/>
                  <a:gd name="connsiteY54" fmla="*/ 33712 h 174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692657" h="1743881">
                    <a:moveTo>
                      <a:pt x="1142756" y="1166533"/>
                    </a:moveTo>
                    <a:cubicBezTo>
                      <a:pt x="1149339" y="1164188"/>
                      <a:pt x="1156339" y="1162596"/>
                      <a:pt x="1164760" y="1162805"/>
                    </a:cubicBezTo>
                    <a:cubicBezTo>
                      <a:pt x="1182599" y="1167083"/>
                      <a:pt x="1188238" y="1172908"/>
                      <a:pt x="1194585" y="1187923"/>
                    </a:cubicBezTo>
                    <a:cubicBezTo>
                      <a:pt x="1202966" y="1208362"/>
                      <a:pt x="1199860" y="1231749"/>
                      <a:pt x="1186399" y="1249363"/>
                    </a:cubicBezTo>
                    <a:cubicBezTo>
                      <a:pt x="1184825" y="1251420"/>
                      <a:pt x="1183139" y="1253365"/>
                      <a:pt x="1181319" y="1255155"/>
                    </a:cubicBezTo>
                    <a:close/>
                    <a:moveTo>
                      <a:pt x="1018863" y="1023411"/>
                    </a:moveTo>
                    <a:lnTo>
                      <a:pt x="1053526" y="1103066"/>
                    </a:lnTo>
                    <a:lnTo>
                      <a:pt x="1052850" y="1102949"/>
                    </a:lnTo>
                    <a:cubicBezTo>
                      <a:pt x="1032716" y="1099529"/>
                      <a:pt x="1019822" y="1086775"/>
                      <a:pt x="1013163" y="1069675"/>
                    </a:cubicBezTo>
                    <a:lnTo>
                      <a:pt x="1012667" y="1069916"/>
                    </a:lnTo>
                    <a:cubicBezTo>
                      <a:pt x="1007385" y="1054289"/>
                      <a:pt x="1009651" y="1037149"/>
                      <a:pt x="1018863" y="1023411"/>
                    </a:cubicBezTo>
                    <a:close/>
                    <a:moveTo>
                      <a:pt x="975504" y="923768"/>
                    </a:moveTo>
                    <a:lnTo>
                      <a:pt x="985491" y="946717"/>
                    </a:lnTo>
                    <a:cubicBezTo>
                      <a:pt x="975890" y="953911"/>
                      <a:pt x="964298" y="961337"/>
                      <a:pt x="956812" y="971133"/>
                    </a:cubicBezTo>
                    <a:cubicBezTo>
                      <a:pt x="926518" y="1010305"/>
                      <a:pt x="918157" y="1050053"/>
                      <a:pt x="941666" y="1104358"/>
                    </a:cubicBezTo>
                    <a:cubicBezTo>
                      <a:pt x="959033" y="1140448"/>
                      <a:pt x="990870" y="1167482"/>
                      <a:pt x="1029445" y="1178898"/>
                    </a:cubicBezTo>
                    <a:cubicBezTo>
                      <a:pt x="1048735" y="1184606"/>
                      <a:pt x="1068529" y="1185443"/>
                      <a:pt x="1087945" y="1182159"/>
                    </a:cubicBezTo>
                    <a:lnTo>
                      <a:pt x="1127578" y="1273241"/>
                    </a:lnTo>
                    <a:cubicBezTo>
                      <a:pt x="1105169" y="1269948"/>
                      <a:pt x="1086298" y="1254781"/>
                      <a:pt x="1078251" y="1233602"/>
                    </a:cubicBezTo>
                    <a:lnTo>
                      <a:pt x="997805" y="1264169"/>
                    </a:lnTo>
                    <a:cubicBezTo>
                      <a:pt x="1016959" y="1314578"/>
                      <a:pt x="1061921" y="1350654"/>
                      <a:pt x="1115283" y="1358431"/>
                    </a:cubicBezTo>
                    <a:cubicBezTo>
                      <a:pt x="1131769" y="1360833"/>
                      <a:pt x="1148256" y="1360417"/>
                      <a:pt x="1164078" y="1357116"/>
                    </a:cubicBezTo>
                    <a:lnTo>
                      <a:pt x="1174130" y="1380219"/>
                    </a:lnTo>
                    <a:lnTo>
                      <a:pt x="1225933" y="1357677"/>
                    </a:lnTo>
                    <a:lnTo>
                      <a:pt x="1216632" y="1336300"/>
                    </a:lnTo>
                    <a:cubicBezTo>
                      <a:pt x="1231179" y="1327360"/>
                      <a:pt x="1244079" y="1315614"/>
                      <a:pt x="1254776" y="1301615"/>
                    </a:cubicBezTo>
                    <a:cubicBezTo>
                      <a:pt x="1286946" y="1259521"/>
                      <a:pt x="1294229" y="1203547"/>
                      <a:pt x="1273917" y="1154768"/>
                    </a:cubicBezTo>
                    <a:lnTo>
                      <a:pt x="1274239" y="1154614"/>
                    </a:lnTo>
                    <a:cubicBezTo>
                      <a:pt x="1273946" y="1154007"/>
                      <a:pt x="1273647" y="1153402"/>
                      <a:pt x="1273235" y="1152856"/>
                    </a:cubicBezTo>
                    <a:lnTo>
                      <a:pt x="1272964" y="1152098"/>
                    </a:lnTo>
                    <a:lnTo>
                      <a:pt x="1272834" y="1152155"/>
                    </a:lnTo>
                    <a:cubicBezTo>
                      <a:pt x="1255210" y="1117674"/>
                      <a:pt x="1223529" y="1089095"/>
                      <a:pt x="1185934" y="1083377"/>
                    </a:cubicBezTo>
                    <a:cubicBezTo>
                      <a:pt x="1161346" y="1079638"/>
                      <a:pt x="1137832" y="1082118"/>
                      <a:pt x="1110321" y="1091997"/>
                    </a:cubicBezTo>
                    <a:lnTo>
                      <a:pt x="1069305" y="997740"/>
                    </a:lnTo>
                    <a:lnTo>
                      <a:pt x="1074123" y="997791"/>
                    </a:lnTo>
                    <a:cubicBezTo>
                      <a:pt x="1094340" y="1000737"/>
                      <a:pt x="1111373" y="1014405"/>
                      <a:pt x="1118631" y="1033503"/>
                    </a:cubicBezTo>
                    <a:lnTo>
                      <a:pt x="1191051" y="1005987"/>
                    </a:lnTo>
                    <a:cubicBezTo>
                      <a:pt x="1173807" y="960606"/>
                      <a:pt x="1133332" y="928131"/>
                      <a:pt x="1085294" y="921131"/>
                    </a:cubicBezTo>
                    <a:cubicBezTo>
                      <a:pt x="1068888" y="918740"/>
                      <a:pt x="1052479" y="919449"/>
                      <a:pt x="1036858" y="923178"/>
                    </a:cubicBezTo>
                    <a:lnTo>
                      <a:pt x="1027306" y="901227"/>
                    </a:lnTo>
                    <a:close/>
                    <a:moveTo>
                      <a:pt x="1158664" y="648024"/>
                    </a:moveTo>
                    <a:cubicBezTo>
                      <a:pt x="1392672" y="740554"/>
                      <a:pt x="1652175" y="935257"/>
                      <a:pt x="1685378" y="1105363"/>
                    </a:cubicBezTo>
                    <a:cubicBezTo>
                      <a:pt x="1718579" y="1275471"/>
                      <a:pt x="1643084" y="1541933"/>
                      <a:pt x="1357880" y="1668667"/>
                    </a:cubicBezTo>
                    <a:cubicBezTo>
                      <a:pt x="1053434" y="1820144"/>
                      <a:pt x="799292" y="1730807"/>
                      <a:pt x="688040" y="1508085"/>
                    </a:cubicBezTo>
                    <a:cubicBezTo>
                      <a:pt x="603839" y="1313060"/>
                      <a:pt x="667991" y="1087327"/>
                      <a:pt x="692700" y="935166"/>
                    </a:cubicBezTo>
                    <a:cubicBezTo>
                      <a:pt x="861733" y="862317"/>
                      <a:pt x="993904" y="756618"/>
                      <a:pt x="1158664" y="648024"/>
                    </a:cubicBezTo>
                    <a:close/>
                    <a:moveTo>
                      <a:pt x="224184" y="33712"/>
                    </a:moveTo>
                    <a:cubicBezTo>
                      <a:pt x="294321" y="3909"/>
                      <a:pt x="314528" y="46721"/>
                      <a:pt x="375392" y="54318"/>
                    </a:cubicBezTo>
                    <a:cubicBezTo>
                      <a:pt x="456544" y="64448"/>
                      <a:pt x="681839" y="-126291"/>
                      <a:pt x="620966" y="152489"/>
                    </a:cubicBezTo>
                    <a:cubicBezTo>
                      <a:pt x="649493" y="242692"/>
                      <a:pt x="621541" y="195854"/>
                      <a:pt x="652410" y="253206"/>
                    </a:cubicBezTo>
                    <a:cubicBezTo>
                      <a:pt x="590453" y="270278"/>
                      <a:pt x="423264" y="348654"/>
                      <a:pt x="322028" y="422235"/>
                    </a:cubicBezTo>
                    <a:cubicBezTo>
                      <a:pt x="262268" y="489622"/>
                      <a:pt x="90696" y="529502"/>
                      <a:pt x="38044" y="493325"/>
                    </a:cubicBezTo>
                    <a:cubicBezTo>
                      <a:pt x="-45013" y="422943"/>
                      <a:pt x="23068" y="378428"/>
                      <a:pt x="97913" y="314179"/>
                    </a:cubicBezTo>
                    <a:cubicBezTo>
                      <a:pt x="239014" y="194771"/>
                      <a:pt x="15230" y="226331"/>
                      <a:pt x="134051" y="91714"/>
                    </a:cubicBezTo>
                    <a:cubicBezTo>
                      <a:pt x="171879" y="61649"/>
                      <a:pt x="200806" y="43646"/>
                      <a:pt x="224184" y="337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0EB47D2E-EC08-4400-BC57-D015BD91A175}"/>
                  </a:ext>
                </a:extLst>
              </p:cNvPr>
              <p:cNvGrpSpPr/>
              <p:nvPr/>
            </p:nvGrpSpPr>
            <p:grpSpPr>
              <a:xfrm>
                <a:off x="12590306" y="1395121"/>
                <a:ext cx="1008616" cy="753164"/>
                <a:chOff x="12590306" y="1395121"/>
                <a:chExt cx="1008616" cy="753164"/>
              </a:xfrm>
            </p:grpSpPr>
            <p:sp>
              <p:nvSpPr>
                <p:cNvPr id="97" name="Freeform 20">
                  <a:extLst>
                    <a:ext uri="{FF2B5EF4-FFF2-40B4-BE49-F238E27FC236}">
                      <a16:creationId xmlns:a16="http://schemas.microsoft.com/office/drawing/2014/main" id="{7554C841-BA50-4900-809C-B15B54181E55}"/>
                    </a:ext>
                  </a:extLst>
                </p:cNvPr>
                <p:cNvSpPr/>
                <p:nvPr/>
              </p:nvSpPr>
              <p:spPr>
                <a:xfrm flipH="1">
                  <a:off x="12590306" y="1395121"/>
                  <a:ext cx="766785" cy="753164"/>
                </a:xfrm>
                <a:custGeom>
                  <a:avLst/>
                  <a:gdLst>
                    <a:gd name="connsiteX0" fmla="*/ 543464 w 1086928"/>
                    <a:gd name="connsiteY0" fmla="*/ 0 h 1000664"/>
                    <a:gd name="connsiteX1" fmla="*/ 0 w 1086928"/>
                    <a:gd name="connsiteY1" fmla="*/ 276045 h 1000664"/>
                    <a:gd name="connsiteX2" fmla="*/ 0 w 1086928"/>
                    <a:gd name="connsiteY2" fmla="*/ 862641 h 1000664"/>
                    <a:gd name="connsiteX3" fmla="*/ 362309 w 1086928"/>
                    <a:gd name="connsiteY3" fmla="*/ 974784 h 1000664"/>
                    <a:gd name="connsiteX4" fmla="*/ 923026 w 1086928"/>
                    <a:gd name="connsiteY4" fmla="*/ 1000664 h 1000664"/>
                    <a:gd name="connsiteX5" fmla="*/ 974785 w 1086928"/>
                    <a:gd name="connsiteY5" fmla="*/ 793630 h 1000664"/>
                    <a:gd name="connsiteX6" fmla="*/ 1017917 w 1086928"/>
                    <a:gd name="connsiteY6" fmla="*/ 621101 h 1000664"/>
                    <a:gd name="connsiteX7" fmla="*/ 1086928 w 1086928"/>
                    <a:gd name="connsiteY7" fmla="*/ 439947 h 1000664"/>
                    <a:gd name="connsiteX8" fmla="*/ 1069675 w 1086928"/>
                    <a:gd name="connsiteY8" fmla="*/ 224286 h 1000664"/>
                    <a:gd name="connsiteX9" fmla="*/ 974785 w 1086928"/>
                    <a:gd name="connsiteY9" fmla="*/ 181154 h 1000664"/>
                    <a:gd name="connsiteX10" fmla="*/ 491706 w 1086928"/>
                    <a:gd name="connsiteY10" fmla="*/ 189781 h 1000664"/>
                    <a:gd name="connsiteX11" fmla="*/ 543464 w 1086928"/>
                    <a:gd name="connsiteY11" fmla="*/ 0 h 1000664"/>
                    <a:gd name="connsiteX0" fmla="*/ 543464 w 1086928"/>
                    <a:gd name="connsiteY0" fmla="*/ 0 h 1000664"/>
                    <a:gd name="connsiteX1" fmla="*/ 0 w 1086928"/>
                    <a:gd name="connsiteY1" fmla="*/ 276045 h 1000664"/>
                    <a:gd name="connsiteX2" fmla="*/ 0 w 1086928"/>
                    <a:gd name="connsiteY2" fmla="*/ 862641 h 1000664"/>
                    <a:gd name="connsiteX3" fmla="*/ 362309 w 1086928"/>
                    <a:gd name="connsiteY3" fmla="*/ 974784 h 1000664"/>
                    <a:gd name="connsiteX4" fmla="*/ 923026 w 1086928"/>
                    <a:gd name="connsiteY4" fmla="*/ 1000664 h 1000664"/>
                    <a:gd name="connsiteX5" fmla="*/ 974785 w 1086928"/>
                    <a:gd name="connsiteY5" fmla="*/ 793630 h 1000664"/>
                    <a:gd name="connsiteX6" fmla="*/ 1017917 w 1086928"/>
                    <a:gd name="connsiteY6" fmla="*/ 621101 h 1000664"/>
                    <a:gd name="connsiteX7" fmla="*/ 1086928 w 1086928"/>
                    <a:gd name="connsiteY7" fmla="*/ 439947 h 1000664"/>
                    <a:gd name="connsiteX8" fmla="*/ 1069675 w 1086928"/>
                    <a:gd name="connsiteY8" fmla="*/ 224286 h 1000664"/>
                    <a:gd name="connsiteX9" fmla="*/ 974785 w 1086928"/>
                    <a:gd name="connsiteY9" fmla="*/ 181154 h 1000664"/>
                    <a:gd name="connsiteX10" fmla="*/ 491706 w 1086928"/>
                    <a:gd name="connsiteY10" fmla="*/ 189781 h 1000664"/>
                    <a:gd name="connsiteX11" fmla="*/ 543464 w 1086928"/>
                    <a:gd name="connsiteY11" fmla="*/ 0 h 1000664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980502"/>
                    <a:gd name="connsiteX1" fmla="*/ 0 w 1086928"/>
                    <a:gd name="connsiteY1" fmla="*/ 267418 h 980502"/>
                    <a:gd name="connsiteX2" fmla="*/ 0 w 1086928"/>
                    <a:gd name="connsiteY2" fmla="*/ 854014 h 980502"/>
                    <a:gd name="connsiteX3" fmla="*/ 362309 w 1086928"/>
                    <a:gd name="connsiteY3" fmla="*/ 966157 h 980502"/>
                    <a:gd name="connsiteX4" fmla="*/ 934932 w 1086928"/>
                    <a:gd name="connsiteY4" fmla="*/ 946794 h 980502"/>
                    <a:gd name="connsiteX5" fmla="*/ 974785 w 1086928"/>
                    <a:gd name="connsiteY5" fmla="*/ 785003 h 980502"/>
                    <a:gd name="connsiteX6" fmla="*/ 1017917 w 1086928"/>
                    <a:gd name="connsiteY6" fmla="*/ 612474 h 980502"/>
                    <a:gd name="connsiteX7" fmla="*/ 1086928 w 1086928"/>
                    <a:gd name="connsiteY7" fmla="*/ 431320 h 980502"/>
                    <a:gd name="connsiteX8" fmla="*/ 1069675 w 1086928"/>
                    <a:gd name="connsiteY8" fmla="*/ 215659 h 980502"/>
                    <a:gd name="connsiteX9" fmla="*/ 974785 w 1086928"/>
                    <a:gd name="connsiteY9" fmla="*/ 172527 h 980502"/>
                    <a:gd name="connsiteX10" fmla="*/ 491706 w 1086928"/>
                    <a:gd name="connsiteY10" fmla="*/ 181154 h 980502"/>
                    <a:gd name="connsiteX11" fmla="*/ 595223 w 1086928"/>
                    <a:gd name="connsiteY11" fmla="*/ 0 h 980502"/>
                    <a:gd name="connsiteX0" fmla="*/ 595223 w 1086928"/>
                    <a:gd name="connsiteY0" fmla="*/ 0 h 1010346"/>
                    <a:gd name="connsiteX1" fmla="*/ 0 w 1086928"/>
                    <a:gd name="connsiteY1" fmla="*/ 267418 h 1010346"/>
                    <a:gd name="connsiteX2" fmla="*/ 0 w 1086928"/>
                    <a:gd name="connsiteY2" fmla="*/ 854014 h 1010346"/>
                    <a:gd name="connsiteX3" fmla="*/ 362309 w 1086928"/>
                    <a:gd name="connsiteY3" fmla="*/ 966157 h 1010346"/>
                    <a:gd name="connsiteX4" fmla="*/ 925407 w 1086928"/>
                    <a:gd name="connsiteY4" fmla="*/ 996801 h 1010346"/>
                    <a:gd name="connsiteX5" fmla="*/ 974785 w 1086928"/>
                    <a:gd name="connsiteY5" fmla="*/ 785003 h 1010346"/>
                    <a:gd name="connsiteX6" fmla="*/ 1017917 w 1086928"/>
                    <a:gd name="connsiteY6" fmla="*/ 612474 h 1010346"/>
                    <a:gd name="connsiteX7" fmla="*/ 1086928 w 1086928"/>
                    <a:gd name="connsiteY7" fmla="*/ 431320 h 1010346"/>
                    <a:gd name="connsiteX8" fmla="*/ 1069675 w 1086928"/>
                    <a:gd name="connsiteY8" fmla="*/ 215659 h 1010346"/>
                    <a:gd name="connsiteX9" fmla="*/ 974785 w 1086928"/>
                    <a:gd name="connsiteY9" fmla="*/ 172527 h 1010346"/>
                    <a:gd name="connsiteX10" fmla="*/ 491706 w 1086928"/>
                    <a:gd name="connsiteY10" fmla="*/ 181154 h 1010346"/>
                    <a:gd name="connsiteX11" fmla="*/ 595223 w 1086928"/>
                    <a:gd name="connsiteY11" fmla="*/ 0 h 1010346"/>
                    <a:gd name="connsiteX0" fmla="*/ 595223 w 1086928"/>
                    <a:gd name="connsiteY0" fmla="*/ 0 h 1010346"/>
                    <a:gd name="connsiteX1" fmla="*/ 0 w 1086928"/>
                    <a:gd name="connsiteY1" fmla="*/ 267418 h 1010346"/>
                    <a:gd name="connsiteX2" fmla="*/ 0 w 1086928"/>
                    <a:gd name="connsiteY2" fmla="*/ 854014 h 1010346"/>
                    <a:gd name="connsiteX3" fmla="*/ 362309 w 1086928"/>
                    <a:gd name="connsiteY3" fmla="*/ 966157 h 1010346"/>
                    <a:gd name="connsiteX4" fmla="*/ 925407 w 1086928"/>
                    <a:gd name="connsiteY4" fmla="*/ 996801 h 1010346"/>
                    <a:gd name="connsiteX5" fmla="*/ 974785 w 1086928"/>
                    <a:gd name="connsiteY5" fmla="*/ 785003 h 1010346"/>
                    <a:gd name="connsiteX6" fmla="*/ 1017917 w 1086928"/>
                    <a:gd name="connsiteY6" fmla="*/ 612474 h 1010346"/>
                    <a:gd name="connsiteX7" fmla="*/ 1086928 w 1086928"/>
                    <a:gd name="connsiteY7" fmla="*/ 431320 h 1010346"/>
                    <a:gd name="connsiteX8" fmla="*/ 1069675 w 1086928"/>
                    <a:gd name="connsiteY8" fmla="*/ 215659 h 1010346"/>
                    <a:gd name="connsiteX9" fmla="*/ 974785 w 1086928"/>
                    <a:gd name="connsiteY9" fmla="*/ 172527 h 1010346"/>
                    <a:gd name="connsiteX10" fmla="*/ 491706 w 1086928"/>
                    <a:gd name="connsiteY10" fmla="*/ 181154 h 1010346"/>
                    <a:gd name="connsiteX11" fmla="*/ 595223 w 1086928"/>
                    <a:gd name="connsiteY11" fmla="*/ 0 h 1010346"/>
                    <a:gd name="connsiteX0" fmla="*/ 595223 w 1086928"/>
                    <a:gd name="connsiteY0" fmla="*/ 0 h 1010346"/>
                    <a:gd name="connsiteX1" fmla="*/ 0 w 1086928"/>
                    <a:gd name="connsiteY1" fmla="*/ 267418 h 1010346"/>
                    <a:gd name="connsiteX2" fmla="*/ 0 w 1086928"/>
                    <a:gd name="connsiteY2" fmla="*/ 854014 h 1010346"/>
                    <a:gd name="connsiteX3" fmla="*/ 362309 w 1086928"/>
                    <a:gd name="connsiteY3" fmla="*/ 966157 h 1010346"/>
                    <a:gd name="connsiteX4" fmla="*/ 925407 w 1086928"/>
                    <a:gd name="connsiteY4" fmla="*/ 996801 h 1010346"/>
                    <a:gd name="connsiteX5" fmla="*/ 981929 w 1086928"/>
                    <a:gd name="connsiteY5" fmla="*/ 820721 h 1010346"/>
                    <a:gd name="connsiteX6" fmla="*/ 1017917 w 1086928"/>
                    <a:gd name="connsiteY6" fmla="*/ 612474 h 1010346"/>
                    <a:gd name="connsiteX7" fmla="*/ 1086928 w 1086928"/>
                    <a:gd name="connsiteY7" fmla="*/ 431320 h 1010346"/>
                    <a:gd name="connsiteX8" fmla="*/ 1069675 w 1086928"/>
                    <a:gd name="connsiteY8" fmla="*/ 215659 h 1010346"/>
                    <a:gd name="connsiteX9" fmla="*/ 974785 w 1086928"/>
                    <a:gd name="connsiteY9" fmla="*/ 172527 h 1010346"/>
                    <a:gd name="connsiteX10" fmla="*/ 491706 w 1086928"/>
                    <a:gd name="connsiteY10" fmla="*/ 181154 h 1010346"/>
                    <a:gd name="connsiteX11" fmla="*/ 595223 w 1086928"/>
                    <a:gd name="connsiteY11" fmla="*/ 0 h 1010346"/>
                    <a:gd name="connsiteX0" fmla="*/ 925407 w 1086928"/>
                    <a:gd name="connsiteY0" fmla="*/ 996801 h 1088241"/>
                    <a:gd name="connsiteX1" fmla="*/ 981929 w 1086928"/>
                    <a:gd name="connsiteY1" fmla="*/ 820721 h 1088241"/>
                    <a:gd name="connsiteX2" fmla="*/ 1017917 w 1086928"/>
                    <a:gd name="connsiteY2" fmla="*/ 612474 h 1088241"/>
                    <a:gd name="connsiteX3" fmla="*/ 1086928 w 1086928"/>
                    <a:gd name="connsiteY3" fmla="*/ 431320 h 1088241"/>
                    <a:gd name="connsiteX4" fmla="*/ 1069675 w 1086928"/>
                    <a:gd name="connsiteY4" fmla="*/ 215659 h 1088241"/>
                    <a:gd name="connsiteX5" fmla="*/ 974785 w 1086928"/>
                    <a:gd name="connsiteY5" fmla="*/ 172527 h 1088241"/>
                    <a:gd name="connsiteX6" fmla="*/ 491706 w 1086928"/>
                    <a:gd name="connsiteY6" fmla="*/ 181154 h 1088241"/>
                    <a:gd name="connsiteX7" fmla="*/ 595223 w 1086928"/>
                    <a:gd name="connsiteY7" fmla="*/ 0 h 1088241"/>
                    <a:gd name="connsiteX8" fmla="*/ 0 w 1086928"/>
                    <a:gd name="connsiteY8" fmla="*/ 267418 h 1088241"/>
                    <a:gd name="connsiteX9" fmla="*/ 0 w 1086928"/>
                    <a:gd name="connsiteY9" fmla="*/ 854014 h 1088241"/>
                    <a:gd name="connsiteX10" fmla="*/ 362309 w 1086928"/>
                    <a:gd name="connsiteY10" fmla="*/ 966157 h 1088241"/>
                    <a:gd name="connsiteX11" fmla="*/ 1016847 w 1086928"/>
                    <a:gd name="connsiteY11" fmla="*/ 1088241 h 1088241"/>
                    <a:gd name="connsiteX0" fmla="*/ 925407 w 1086928"/>
                    <a:gd name="connsiteY0" fmla="*/ 996801 h 1088241"/>
                    <a:gd name="connsiteX1" fmla="*/ 981929 w 1086928"/>
                    <a:gd name="connsiteY1" fmla="*/ 820721 h 1088241"/>
                    <a:gd name="connsiteX2" fmla="*/ 1017917 w 1086928"/>
                    <a:gd name="connsiteY2" fmla="*/ 612474 h 1088241"/>
                    <a:gd name="connsiteX3" fmla="*/ 1086928 w 1086928"/>
                    <a:gd name="connsiteY3" fmla="*/ 431320 h 1088241"/>
                    <a:gd name="connsiteX4" fmla="*/ 1069675 w 1086928"/>
                    <a:gd name="connsiteY4" fmla="*/ 215659 h 1088241"/>
                    <a:gd name="connsiteX5" fmla="*/ 974785 w 1086928"/>
                    <a:gd name="connsiteY5" fmla="*/ 172527 h 1088241"/>
                    <a:gd name="connsiteX6" fmla="*/ 491706 w 1086928"/>
                    <a:gd name="connsiteY6" fmla="*/ 181154 h 1088241"/>
                    <a:gd name="connsiteX7" fmla="*/ 595223 w 1086928"/>
                    <a:gd name="connsiteY7" fmla="*/ 0 h 1088241"/>
                    <a:gd name="connsiteX8" fmla="*/ 0 w 1086928"/>
                    <a:gd name="connsiteY8" fmla="*/ 267418 h 1088241"/>
                    <a:gd name="connsiteX9" fmla="*/ 0 w 1086928"/>
                    <a:gd name="connsiteY9" fmla="*/ 854014 h 1088241"/>
                    <a:gd name="connsiteX10" fmla="*/ 362309 w 1086928"/>
                    <a:gd name="connsiteY10" fmla="*/ 966157 h 1088241"/>
                    <a:gd name="connsiteX11" fmla="*/ 1016847 w 1086928"/>
                    <a:gd name="connsiteY11" fmla="*/ 1088241 h 108824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11" fmla="*/ 925407 w 1086928"/>
                    <a:gd name="connsiteY11" fmla="*/ 996801 h 996801"/>
                    <a:gd name="connsiteX0" fmla="*/ 925407 w 1086928"/>
                    <a:gd name="connsiteY0" fmla="*/ 996801 h 1038224"/>
                    <a:gd name="connsiteX1" fmla="*/ 981929 w 1086928"/>
                    <a:gd name="connsiteY1" fmla="*/ 820721 h 1038224"/>
                    <a:gd name="connsiteX2" fmla="*/ 1017917 w 1086928"/>
                    <a:gd name="connsiteY2" fmla="*/ 612474 h 1038224"/>
                    <a:gd name="connsiteX3" fmla="*/ 1086928 w 1086928"/>
                    <a:gd name="connsiteY3" fmla="*/ 431320 h 1038224"/>
                    <a:gd name="connsiteX4" fmla="*/ 1069675 w 1086928"/>
                    <a:gd name="connsiteY4" fmla="*/ 215659 h 1038224"/>
                    <a:gd name="connsiteX5" fmla="*/ 974785 w 1086928"/>
                    <a:gd name="connsiteY5" fmla="*/ 172527 h 1038224"/>
                    <a:gd name="connsiteX6" fmla="*/ 491706 w 1086928"/>
                    <a:gd name="connsiteY6" fmla="*/ 181154 h 1038224"/>
                    <a:gd name="connsiteX7" fmla="*/ 595223 w 1086928"/>
                    <a:gd name="connsiteY7" fmla="*/ 0 h 1038224"/>
                    <a:gd name="connsiteX8" fmla="*/ 0 w 1086928"/>
                    <a:gd name="connsiteY8" fmla="*/ 267418 h 1038224"/>
                    <a:gd name="connsiteX9" fmla="*/ 0 w 1086928"/>
                    <a:gd name="connsiteY9" fmla="*/ 854014 h 1038224"/>
                    <a:gd name="connsiteX10" fmla="*/ 362309 w 1086928"/>
                    <a:gd name="connsiteY10" fmla="*/ 966157 h 1038224"/>
                    <a:gd name="connsiteX11" fmla="*/ 743220 w 1086928"/>
                    <a:gd name="connsiteY11" fmla="*/ 1038224 h 1038224"/>
                    <a:gd name="connsiteX12" fmla="*/ 925407 w 1086928"/>
                    <a:gd name="connsiteY12" fmla="*/ 996801 h 1038224"/>
                    <a:gd name="connsiteX0" fmla="*/ 925407 w 1086928"/>
                    <a:gd name="connsiteY0" fmla="*/ 996801 h 1038224"/>
                    <a:gd name="connsiteX1" fmla="*/ 981929 w 1086928"/>
                    <a:gd name="connsiteY1" fmla="*/ 820721 h 1038224"/>
                    <a:gd name="connsiteX2" fmla="*/ 1017917 w 1086928"/>
                    <a:gd name="connsiteY2" fmla="*/ 612474 h 1038224"/>
                    <a:gd name="connsiteX3" fmla="*/ 1086928 w 1086928"/>
                    <a:gd name="connsiteY3" fmla="*/ 431320 h 1038224"/>
                    <a:gd name="connsiteX4" fmla="*/ 1069675 w 1086928"/>
                    <a:gd name="connsiteY4" fmla="*/ 215659 h 1038224"/>
                    <a:gd name="connsiteX5" fmla="*/ 974785 w 1086928"/>
                    <a:gd name="connsiteY5" fmla="*/ 172527 h 1038224"/>
                    <a:gd name="connsiteX6" fmla="*/ 491706 w 1086928"/>
                    <a:gd name="connsiteY6" fmla="*/ 181154 h 1038224"/>
                    <a:gd name="connsiteX7" fmla="*/ 595223 w 1086928"/>
                    <a:gd name="connsiteY7" fmla="*/ 0 h 1038224"/>
                    <a:gd name="connsiteX8" fmla="*/ 0 w 1086928"/>
                    <a:gd name="connsiteY8" fmla="*/ 267418 h 1038224"/>
                    <a:gd name="connsiteX9" fmla="*/ 0 w 1086928"/>
                    <a:gd name="connsiteY9" fmla="*/ 854014 h 1038224"/>
                    <a:gd name="connsiteX10" fmla="*/ 362309 w 1086928"/>
                    <a:gd name="connsiteY10" fmla="*/ 966157 h 1038224"/>
                    <a:gd name="connsiteX11" fmla="*/ 743220 w 1086928"/>
                    <a:gd name="connsiteY11" fmla="*/ 1038224 h 1038224"/>
                    <a:gd name="connsiteX12" fmla="*/ 925407 w 1086928"/>
                    <a:gd name="connsiteY12" fmla="*/ 996801 h 1038224"/>
                    <a:gd name="connsiteX0" fmla="*/ 925407 w 1086928"/>
                    <a:gd name="connsiteY0" fmla="*/ 996801 h 1005589"/>
                    <a:gd name="connsiteX1" fmla="*/ 981929 w 1086928"/>
                    <a:gd name="connsiteY1" fmla="*/ 820721 h 1005589"/>
                    <a:gd name="connsiteX2" fmla="*/ 1017917 w 1086928"/>
                    <a:gd name="connsiteY2" fmla="*/ 612474 h 1005589"/>
                    <a:gd name="connsiteX3" fmla="*/ 1086928 w 1086928"/>
                    <a:gd name="connsiteY3" fmla="*/ 431320 h 1005589"/>
                    <a:gd name="connsiteX4" fmla="*/ 1069675 w 1086928"/>
                    <a:gd name="connsiteY4" fmla="*/ 215659 h 1005589"/>
                    <a:gd name="connsiteX5" fmla="*/ 974785 w 1086928"/>
                    <a:gd name="connsiteY5" fmla="*/ 172527 h 1005589"/>
                    <a:gd name="connsiteX6" fmla="*/ 491706 w 1086928"/>
                    <a:gd name="connsiteY6" fmla="*/ 181154 h 1005589"/>
                    <a:gd name="connsiteX7" fmla="*/ 595223 w 1086928"/>
                    <a:gd name="connsiteY7" fmla="*/ 0 h 1005589"/>
                    <a:gd name="connsiteX8" fmla="*/ 0 w 1086928"/>
                    <a:gd name="connsiteY8" fmla="*/ 267418 h 1005589"/>
                    <a:gd name="connsiteX9" fmla="*/ 0 w 1086928"/>
                    <a:gd name="connsiteY9" fmla="*/ 854014 h 1005589"/>
                    <a:gd name="connsiteX10" fmla="*/ 362309 w 1086928"/>
                    <a:gd name="connsiteY10" fmla="*/ 966157 h 1005589"/>
                    <a:gd name="connsiteX11" fmla="*/ 925407 w 1086928"/>
                    <a:gd name="connsiteY11" fmla="*/ 996801 h 1005589"/>
                    <a:gd name="connsiteX0" fmla="*/ 925407 w 1086928"/>
                    <a:gd name="connsiteY0" fmla="*/ 996801 h 1013821"/>
                    <a:gd name="connsiteX1" fmla="*/ 981929 w 1086928"/>
                    <a:gd name="connsiteY1" fmla="*/ 820721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25407 w 1086928"/>
                    <a:gd name="connsiteY0" fmla="*/ 996801 h 1013821"/>
                    <a:gd name="connsiteX1" fmla="*/ 981929 w 1086928"/>
                    <a:gd name="connsiteY1" fmla="*/ 820721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25407 w 1086928"/>
                    <a:gd name="connsiteY0" fmla="*/ 996801 h 1013821"/>
                    <a:gd name="connsiteX1" fmla="*/ 991454 w 1086928"/>
                    <a:gd name="connsiteY1" fmla="*/ 823103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25407 w 1086928"/>
                    <a:gd name="connsiteY0" fmla="*/ 996801 h 1013821"/>
                    <a:gd name="connsiteX1" fmla="*/ 991454 w 1086928"/>
                    <a:gd name="connsiteY1" fmla="*/ 823103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12" fmla="*/ 991454 w 1086928"/>
                    <a:gd name="connsiteY12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12" fmla="*/ 991454 w 1086928"/>
                    <a:gd name="connsiteY12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91454 w 1086928"/>
                    <a:gd name="connsiteY11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91454 w 1086928"/>
                    <a:gd name="connsiteY11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91454 w 1086928"/>
                    <a:gd name="connsiteY11" fmla="*/ 823103 h 1013821"/>
                    <a:gd name="connsiteX0" fmla="*/ 977167 w 1086928"/>
                    <a:gd name="connsiteY0" fmla="*/ 825484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88488 w 1086928"/>
                    <a:gd name="connsiteY11" fmla="*/ 833437 h 1013821"/>
                    <a:gd name="connsiteX12" fmla="*/ 977167 w 1086928"/>
                    <a:gd name="connsiteY12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88488 w 1086928"/>
                    <a:gd name="connsiteY11" fmla="*/ 833437 h 1013821"/>
                    <a:gd name="connsiteX12" fmla="*/ 977167 w 1086928"/>
                    <a:gd name="connsiteY12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88488 w 1086928"/>
                    <a:gd name="connsiteY11" fmla="*/ 833437 h 1013821"/>
                    <a:gd name="connsiteX12" fmla="*/ 977167 w 1086928"/>
                    <a:gd name="connsiteY12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27442 w 1086928"/>
                    <a:gd name="connsiteY1" fmla="*/ 638668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27442 w 1086928"/>
                    <a:gd name="connsiteY1" fmla="*/ 638668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69675"/>
                    <a:gd name="connsiteY0" fmla="*/ 825484 h 1013821"/>
                    <a:gd name="connsiteX1" fmla="*/ 1027442 w 1069675"/>
                    <a:gd name="connsiteY1" fmla="*/ 638668 h 1013821"/>
                    <a:gd name="connsiteX2" fmla="*/ 1051209 w 1069675"/>
                    <a:gd name="connsiteY2" fmla="*/ 447988 h 1013821"/>
                    <a:gd name="connsiteX3" fmla="*/ 1069675 w 1069675"/>
                    <a:gd name="connsiteY3" fmla="*/ 215659 h 1013821"/>
                    <a:gd name="connsiteX4" fmla="*/ 974785 w 1069675"/>
                    <a:gd name="connsiteY4" fmla="*/ 172527 h 1013821"/>
                    <a:gd name="connsiteX5" fmla="*/ 491706 w 1069675"/>
                    <a:gd name="connsiteY5" fmla="*/ 181154 h 1013821"/>
                    <a:gd name="connsiteX6" fmla="*/ 595223 w 1069675"/>
                    <a:gd name="connsiteY6" fmla="*/ 0 h 1013821"/>
                    <a:gd name="connsiteX7" fmla="*/ 0 w 1069675"/>
                    <a:gd name="connsiteY7" fmla="*/ 267418 h 1013821"/>
                    <a:gd name="connsiteX8" fmla="*/ 0 w 1069675"/>
                    <a:gd name="connsiteY8" fmla="*/ 854014 h 1013821"/>
                    <a:gd name="connsiteX9" fmla="*/ 362309 w 1069675"/>
                    <a:gd name="connsiteY9" fmla="*/ 966157 h 1013821"/>
                    <a:gd name="connsiteX10" fmla="*/ 925407 w 1069675"/>
                    <a:gd name="connsiteY10" fmla="*/ 996801 h 1013821"/>
                    <a:gd name="connsiteX11" fmla="*/ 977167 w 1069675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69675 w 1083772"/>
                    <a:gd name="connsiteY3" fmla="*/ 215659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69675 w 1083772"/>
                    <a:gd name="connsiteY3" fmla="*/ 215659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69675 w 1083772"/>
                    <a:gd name="connsiteY3" fmla="*/ 215659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53006 w 1083772"/>
                    <a:gd name="connsiteY3" fmla="*/ 182321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107851"/>
                    <a:gd name="connsiteY0" fmla="*/ 825484 h 1013821"/>
                    <a:gd name="connsiteX1" fmla="*/ 1027442 w 1107851"/>
                    <a:gd name="connsiteY1" fmla="*/ 638668 h 1013821"/>
                    <a:gd name="connsiteX2" fmla="*/ 1051209 w 1107851"/>
                    <a:gd name="connsiteY2" fmla="*/ 447988 h 1013821"/>
                    <a:gd name="connsiteX3" fmla="*/ 1053006 w 1107851"/>
                    <a:gd name="connsiteY3" fmla="*/ 182321 h 1013821"/>
                    <a:gd name="connsiteX4" fmla="*/ 974785 w 1107851"/>
                    <a:gd name="connsiteY4" fmla="*/ 172527 h 1013821"/>
                    <a:gd name="connsiteX5" fmla="*/ 491706 w 1107851"/>
                    <a:gd name="connsiteY5" fmla="*/ 181154 h 1013821"/>
                    <a:gd name="connsiteX6" fmla="*/ 595223 w 1107851"/>
                    <a:gd name="connsiteY6" fmla="*/ 0 h 1013821"/>
                    <a:gd name="connsiteX7" fmla="*/ 0 w 1107851"/>
                    <a:gd name="connsiteY7" fmla="*/ 267418 h 1013821"/>
                    <a:gd name="connsiteX8" fmla="*/ 0 w 1107851"/>
                    <a:gd name="connsiteY8" fmla="*/ 854014 h 1013821"/>
                    <a:gd name="connsiteX9" fmla="*/ 362309 w 1107851"/>
                    <a:gd name="connsiteY9" fmla="*/ 966157 h 1013821"/>
                    <a:gd name="connsiteX10" fmla="*/ 925407 w 1107851"/>
                    <a:gd name="connsiteY10" fmla="*/ 996801 h 1013821"/>
                    <a:gd name="connsiteX11" fmla="*/ 977167 w 1107851"/>
                    <a:gd name="connsiteY11" fmla="*/ 825484 h 1013821"/>
                    <a:gd name="connsiteX0" fmla="*/ 977167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77167 w 1109996"/>
                    <a:gd name="connsiteY11" fmla="*/ 825484 h 1013821"/>
                    <a:gd name="connsiteX0" fmla="*/ 977167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77167 w 1109996"/>
                    <a:gd name="connsiteY11" fmla="*/ 825484 h 1013821"/>
                    <a:gd name="connsiteX0" fmla="*/ 977167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77167 w 1109996"/>
                    <a:gd name="connsiteY11" fmla="*/ 825484 h 1013821"/>
                    <a:gd name="connsiteX0" fmla="*/ 986692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86692 w 1109996"/>
                    <a:gd name="connsiteY11" fmla="*/ 825484 h 1013821"/>
                    <a:gd name="connsiteX0" fmla="*/ 986692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86692 w 1109996"/>
                    <a:gd name="connsiteY11" fmla="*/ 825484 h 1013821"/>
                    <a:gd name="connsiteX0" fmla="*/ 986692 w 1109996"/>
                    <a:gd name="connsiteY0" fmla="*/ 825484 h 996152"/>
                    <a:gd name="connsiteX1" fmla="*/ 1027442 w 1109996"/>
                    <a:gd name="connsiteY1" fmla="*/ 638668 h 996152"/>
                    <a:gd name="connsiteX2" fmla="*/ 1055972 w 1109996"/>
                    <a:gd name="connsiteY2" fmla="*/ 407507 h 996152"/>
                    <a:gd name="connsiteX3" fmla="*/ 1053006 w 1109996"/>
                    <a:gd name="connsiteY3" fmla="*/ 182321 h 996152"/>
                    <a:gd name="connsiteX4" fmla="*/ 974785 w 1109996"/>
                    <a:gd name="connsiteY4" fmla="*/ 172527 h 996152"/>
                    <a:gd name="connsiteX5" fmla="*/ 491706 w 1109996"/>
                    <a:gd name="connsiteY5" fmla="*/ 181154 h 996152"/>
                    <a:gd name="connsiteX6" fmla="*/ 595223 w 1109996"/>
                    <a:gd name="connsiteY6" fmla="*/ 0 h 996152"/>
                    <a:gd name="connsiteX7" fmla="*/ 0 w 1109996"/>
                    <a:gd name="connsiteY7" fmla="*/ 267418 h 996152"/>
                    <a:gd name="connsiteX8" fmla="*/ 0 w 1109996"/>
                    <a:gd name="connsiteY8" fmla="*/ 854014 h 996152"/>
                    <a:gd name="connsiteX9" fmla="*/ 362309 w 1109996"/>
                    <a:gd name="connsiteY9" fmla="*/ 966157 h 996152"/>
                    <a:gd name="connsiteX10" fmla="*/ 880164 w 1109996"/>
                    <a:gd name="connsiteY10" fmla="*/ 972989 h 996152"/>
                    <a:gd name="connsiteX11" fmla="*/ 986692 w 1109996"/>
                    <a:gd name="connsiteY11" fmla="*/ 825484 h 996152"/>
                    <a:gd name="connsiteX0" fmla="*/ 986692 w 1109996"/>
                    <a:gd name="connsiteY0" fmla="*/ 825484 h 996152"/>
                    <a:gd name="connsiteX1" fmla="*/ 1027442 w 1109996"/>
                    <a:gd name="connsiteY1" fmla="*/ 638668 h 996152"/>
                    <a:gd name="connsiteX2" fmla="*/ 1055972 w 1109996"/>
                    <a:gd name="connsiteY2" fmla="*/ 407507 h 996152"/>
                    <a:gd name="connsiteX3" fmla="*/ 1053006 w 1109996"/>
                    <a:gd name="connsiteY3" fmla="*/ 182321 h 996152"/>
                    <a:gd name="connsiteX4" fmla="*/ 974785 w 1109996"/>
                    <a:gd name="connsiteY4" fmla="*/ 172527 h 996152"/>
                    <a:gd name="connsiteX5" fmla="*/ 491706 w 1109996"/>
                    <a:gd name="connsiteY5" fmla="*/ 181154 h 996152"/>
                    <a:gd name="connsiteX6" fmla="*/ 595223 w 1109996"/>
                    <a:gd name="connsiteY6" fmla="*/ 0 h 996152"/>
                    <a:gd name="connsiteX7" fmla="*/ 0 w 1109996"/>
                    <a:gd name="connsiteY7" fmla="*/ 267418 h 996152"/>
                    <a:gd name="connsiteX8" fmla="*/ 0 w 1109996"/>
                    <a:gd name="connsiteY8" fmla="*/ 854014 h 996152"/>
                    <a:gd name="connsiteX9" fmla="*/ 362309 w 1109996"/>
                    <a:gd name="connsiteY9" fmla="*/ 966157 h 996152"/>
                    <a:gd name="connsiteX10" fmla="*/ 880164 w 1109996"/>
                    <a:gd name="connsiteY10" fmla="*/ 972989 h 996152"/>
                    <a:gd name="connsiteX11" fmla="*/ 986692 w 1109996"/>
                    <a:gd name="connsiteY11" fmla="*/ 825484 h 996152"/>
                    <a:gd name="connsiteX0" fmla="*/ 986692 w 1109996"/>
                    <a:gd name="connsiteY0" fmla="*/ 825484 h 986974"/>
                    <a:gd name="connsiteX1" fmla="*/ 1027442 w 1109996"/>
                    <a:gd name="connsiteY1" fmla="*/ 638668 h 986974"/>
                    <a:gd name="connsiteX2" fmla="*/ 1055972 w 1109996"/>
                    <a:gd name="connsiteY2" fmla="*/ 407507 h 986974"/>
                    <a:gd name="connsiteX3" fmla="*/ 1053006 w 1109996"/>
                    <a:gd name="connsiteY3" fmla="*/ 182321 h 986974"/>
                    <a:gd name="connsiteX4" fmla="*/ 974785 w 1109996"/>
                    <a:gd name="connsiteY4" fmla="*/ 172527 h 986974"/>
                    <a:gd name="connsiteX5" fmla="*/ 491706 w 1109996"/>
                    <a:gd name="connsiteY5" fmla="*/ 181154 h 986974"/>
                    <a:gd name="connsiteX6" fmla="*/ 595223 w 1109996"/>
                    <a:gd name="connsiteY6" fmla="*/ 0 h 986974"/>
                    <a:gd name="connsiteX7" fmla="*/ 0 w 1109996"/>
                    <a:gd name="connsiteY7" fmla="*/ 267418 h 986974"/>
                    <a:gd name="connsiteX8" fmla="*/ 0 w 1109996"/>
                    <a:gd name="connsiteY8" fmla="*/ 854014 h 986974"/>
                    <a:gd name="connsiteX9" fmla="*/ 362309 w 1109996"/>
                    <a:gd name="connsiteY9" fmla="*/ 966157 h 986974"/>
                    <a:gd name="connsiteX10" fmla="*/ 880164 w 1109996"/>
                    <a:gd name="connsiteY10" fmla="*/ 972989 h 986974"/>
                    <a:gd name="connsiteX11" fmla="*/ 986692 w 1109996"/>
                    <a:gd name="connsiteY11" fmla="*/ 825484 h 986974"/>
                    <a:gd name="connsiteX0" fmla="*/ 986692 w 1109996"/>
                    <a:gd name="connsiteY0" fmla="*/ 825484 h 986974"/>
                    <a:gd name="connsiteX1" fmla="*/ 1027442 w 1109996"/>
                    <a:gd name="connsiteY1" fmla="*/ 638668 h 986974"/>
                    <a:gd name="connsiteX2" fmla="*/ 1055972 w 1109996"/>
                    <a:gd name="connsiteY2" fmla="*/ 407507 h 986974"/>
                    <a:gd name="connsiteX3" fmla="*/ 1053006 w 1109996"/>
                    <a:gd name="connsiteY3" fmla="*/ 182321 h 986974"/>
                    <a:gd name="connsiteX4" fmla="*/ 974785 w 1109996"/>
                    <a:gd name="connsiteY4" fmla="*/ 172527 h 986974"/>
                    <a:gd name="connsiteX5" fmla="*/ 491706 w 1109996"/>
                    <a:gd name="connsiteY5" fmla="*/ 181154 h 986974"/>
                    <a:gd name="connsiteX6" fmla="*/ 595223 w 1109996"/>
                    <a:gd name="connsiteY6" fmla="*/ 0 h 986974"/>
                    <a:gd name="connsiteX7" fmla="*/ 0 w 1109996"/>
                    <a:gd name="connsiteY7" fmla="*/ 267418 h 986974"/>
                    <a:gd name="connsiteX8" fmla="*/ 0 w 1109996"/>
                    <a:gd name="connsiteY8" fmla="*/ 854014 h 986974"/>
                    <a:gd name="connsiteX9" fmla="*/ 362309 w 1109996"/>
                    <a:gd name="connsiteY9" fmla="*/ 966157 h 986974"/>
                    <a:gd name="connsiteX10" fmla="*/ 880164 w 1109996"/>
                    <a:gd name="connsiteY10" fmla="*/ 972989 h 986974"/>
                    <a:gd name="connsiteX11" fmla="*/ 986692 w 1109996"/>
                    <a:gd name="connsiteY11" fmla="*/ 825484 h 986974"/>
                    <a:gd name="connsiteX0" fmla="*/ 986692 w 1109996"/>
                    <a:gd name="connsiteY0" fmla="*/ 825484 h 986974"/>
                    <a:gd name="connsiteX1" fmla="*/ 1027442 w 1109996"/>
                    <a:gd name="connsiteY1" fmla="*/ 638668 h 986974"/>
                    <a:gd name="connsiteX2" fmla="*/ 1055972 w 1109996"/>
                    <a:gd name="connsiteY2" fmla="*/ 407507 h 986974"/>
                    <a:gd name="connsiteX3" fmla="*/ 1053006 w 1109996"/>
                    <a:gd name="connsiteY3" fmla="*/ 182321 h 986974"/>
                    <a:gd name="connsiteX4" fmla="*/ 974785 w 1109996"/>
                    <a:gd name="connsiteY4" fmla="*/ 172527 h 986974"/>
                    <a:gd name="connsiteX5" fmla="*/ 491706 w 1109996"/>
                    <a:gd name="connsiteY5" fmla="*/ 181154 h 986974"/>
                    <a:gd name="connsiteX6" fmla="*/ 595223 w 1109996"/>
                    <a:gd name="connsiteY6" fmla="*/ 0 h 986974"/>
                    <a:gd name="connsiteX7" fmla="*/ 0 w 1109996"/>
                    <a:gd name="connsiteY7" fmla="*/ 267418 h 986974"/>
                    <a:gd name="connsiteX8" fmla="*/ 0 w 1109996"/>
                    <a:gd name="connsiteY8" fmla="*/ 854014 h 986974"/>
                    <a:gd name="connsiteX9" fmla="*/ 362309 w 1109996"/>
                    <a:gd name="connsiteY9" fmla="*/ 966157 h 986974"/>
                    <a:gd name="connsiteX10" fmla="*/ 880164 w 1109996"/>
                    <a:gd name="connsiteY10" fmla="*/ 972989 h 986974"/>
                    <a:gd name="connsiteX11" fmla="*/ 986692 w 1109996"/>
                    <a:gd name="connsiteY11" fmla="*/ 825484 h 986974"/>
                    <a:gd name="connsiteX0" fmla="*/ 986692 w 1109996"/>
                    <a:gd name="connsiteY0" fmla="*/ 825484 h 995044"/>
                    <a:gd name="connsiteX1" fmla="*/ 1027442 w 1109996"/>
                    <a:gd name="connsiteY1" fmla="*/ 638668 h 995044"/>
                    <a:gd name="connsiteX2" fmla="*/ 1055972 w 1109996"/>
                    <a:gd name="connsiteY2" fmla="*/ 407507 h 995044"/>
                    <a:gd name="connsiteX3" fmla="*/ 1053006 w 1109996"/>
                    <a:gd name="connsiteY3" fmla="*/ 182321 h 995044"/>
                    <a:gd name="connsiteX4" fmla="*/ 974785 w 1109996"/>
                    <a:gd name="connsiteY4" fmla="*/ 172527 h 995044"/>
                    <a:gd name="connsiteX5" fmla="*/ 491706 w 1109996"/>
                    <a:gd name="connsiteY5" fmla="*/ 181154 h 995044"/>
                    <a:gd name="connsiteX6" fmla="*/ 595223 w 1109996"/>
                    <a:gd name="connsiteY6" fmla="*/ 0 h 995044"/>
                    <a:gd name="connsiteX7" fmla="*/ 0 w 1109996"/>
                    <a:gd name="connsiteY7" fmla="*/ 267418 h 995044"/>
                    <a:gd name="connsiteX8" fmla="*/ 0 w 1109996"/>
                    <a:gd name="connsiteY8" fmla="*/ 854014 h 995044"/>
                    <a:gd name="connsiteX9" fmla="*/ 362309 w 1109996"/>
                    <a:gd name="connsiteY9" fmla="*/ 966157 h 995044"/>
                    <a:gd name="connsiteX10" fmla="*/ 884927 w 1109996"/>
                    <a:gd name="connsiteY10" fmla="*/ 984895 h 995044"/>
                    <a:gd name="connsiteX11" fmla="*/ 986692 w 1109996"/>
                    <a:gd name="connsiteY11" fmla="*/ 825484 h 995044"/>
                    <a:gd name="connsiteX0" fmla="*/ 986692 w 1109996"/>
                    <a:gd name="connsiteY0" fmla="*/ 825484 h 995044"/>
                    <a:gd name="connsiteX1" fmla="*/ 1027442 w 1109996"/>
                    <a:gd name="connsiteY1" fmla="*/ 638668 h 995044"/>
                    <a:gd name="connsiteX2" fmla="*/ 1055972 w 1109996"/>
                    <a:gd name="connsiteY2" fmla="*/ 407507 h 995044"/>
                    <a:gd name="connsiteX3" fmla="*/ 1053006 w 1109996"/>
                    <a:gd name="connsiteY3" fmla="*/ 182321 h 995044"/>
                    <a:gd name="connsiteX4" fmla="*/ 974785 w 1109996"/>
                    <a:gd name="connsiteY4" fmla="*/ 172527 h 995044"/>
                    <a:gd name="connsiteX5" fmla="*/ 491706 w 1109996"/>
                    <a:gd name="connsiteY5" fmla="*/ 181154 h 995044"/>
                    <a:gd name="connsiteX6" fmla="*/ 595223 w 1109996"/>
                    <a:gd name="connsiteY6" fmla="*/ 0 h 995044"/>
                    <a:gd name="connsiteX7" fmla="*/ 0 w 1109996"/>
                    <a:gd name="connsiteY7" fmla="*/ 267418 h 995044"/>
                    <a:gd name="connsiteX8" fmla="*/ 0 w 1109996"/>
                    <a:gd name="connsiteY8" fmla="*/ 854014 h 995044"/>
                    <a:gd name="connsiteX9" fmla="*/ 362309 w 1109996"/>
                    <a:gd name="connsiteY9" fmla="*/ 966157 h 995044"/>
                    <a:gd name="connsiteX10" fmla="*/ 884927 w 1109996"/>
                    <a:gd name="connsiteY10" fmla="*/ 984895 h 995044"/>
                    <a:gd name="connsiteX11" fmla="*/ 986692 w 1109996"/>
                    <a:gd name="connsiteY11" fmla="*/ 825484 h 995044"/>
                    <a:gd name="connsiteX0" fmla="*/ 986692 w 1109996"/>
                    <a:gd name="connsiteY0" fmla="*/ 825484 h 988698"/>
                    <a:gd name="connsiteX1" fmla="*/ 1027442 w 1109996"/>
                    <a:gd name="connsiteY1" fmla="*/ 638668 h 988698"/>
                    <a:gd name="connsiteX2" fmla="*/ 1055972 w 1109996"/>
                    <a:gd name="connsiteY2" fmla="*/ 407507 h 988698"/>
                    <a:gd name="connsiteX3" fmla="*/ 1053006 w 1109996"/>
                    <a:gd name="connsiteY3" fmla="*/ 182321 h 988698"/>
                    <a:gd name="connsiteX4" fmla="*/ 974785 w 1109996"/>
                    <a:gd name="connsiteY4" fmla="*/ 172527 h 988698"/>
                    <a:gd name="connsiteX5" fmla="*/ 491706 w 1109996"/>
                    <a:gd name="connsiteY5" fmla="*/ 181154 h 988698"/>
                    <a:gd name="connsiteX6" fmla="*/ 595223 w 1109996"/>
                    <a:gd name="connsiteY6" fmla="*/ 0 h 988698"/>
                    <a:gd name="connsiteX7" fmla="*/ 0 w 1109996"/>
                    <a:gd name="connsiteY7" fmla="*/ 267418 h 988698"/>
                    <a:gd name="connsiteX8" fmla="*/ 0 w 1109996"/>
                    <a:gd name="connsiteY8" fmla="*/ 854014 h 988698"/>
                    <a:gd name="connsiteX9" fmla="*/ 362309 w 1109996"/>
                    <a:gd name="connsiteY9" fmla="*/ 966157 h 988698"/>
                    <a:gd name="connsiteX10" fmla="*/ 884927 w 1109996"/>
                    <a:gd name="connsiteY10" fmla="*/ 984895 h 988698"/>
                    <a:gd name="connsiteX11" fmla="*/ 986692 w 1109996"/>
                    <a:gd name="connsiteY11" fmla="*/ 825484 h 988698"/>
                    <a:gd name="connsiteX0" fmla="*/ 986692 w 1109996"/>
                    <a:gd name="connsiteY0" fmla="*/ 825484 h 988698"/>
                    <a:gd name="connsiteX1" fmla="*/ 1027442 w 1109996"/>
                    <a:gd name="connsiteY1" fmla="*/ 638668 h 988698"/>
                    <a:gd name="connsiteX2" fmla="*/ 1055972 w 1109996"/>
                    <a:gd name="connsiteY2" fmla="*/ 407507 h 988698"/>
                    <a:gd name="connsiteX3" fmla="*/ 1053006 w 1109996"/>
                    <a:gd name="connsiteY3" fmla="*/ 182321 h 988698"/>
                    <a:gd name="connsiteX4" fmla="*/ 974785 w 1109996"/>
                    <a:gd name="connsiteY4" fmla="*/ 172527 h 988698"/>
                    <a:gd name="connsiteX5" fmla="*/ 491706 w 1109996"/>
                    <a:gd name="connsiteY5" fmla="*/ 181154 h 988698"/>
                    <a:gd name="connsiteX6" fmla="*/ 595223 w 1109996"/>
                    <a:gd name="connsiteY6" fmla="*/ 0 h 988698"/>
                    <a:gd name="connsiteX7" fmla="*/ 0 w 1109996"/>
                    <a:gd name="connsiteY7" fmla="*/ 267418 h 988698"/>
                    <a:gd name="connsiteX8" fmla="*/ 0 w 1109996"/>
                    <a:gd name="connsiteY8" fmla="*/ 854014 h 988698"/>
                    <a:gd name="connsiteX9" fmla="*/ 362309 w 1109996"/>
                    <a:gd name="connsiteY9" fmla="*/ 966157 h 988698"/>
                    <a:gd name="connsiteX10" fmla="*/ 884927 w 1109996"/>
                    <a:gd name="connsiteY10" fmla="*/ 984895 h 988698"/>
                    <a:gd name="connsiteX11" fmla="*/ 986692 w 1109996"/>
                    <a:gd name="connsiteY11" fmla="*/ 825484 h 988698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491706 w 1109996"/>
                    <a:gd name="connsiteY5" fmla="*/ 137941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3741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3741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3741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0584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0584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09996" h="942755">
                      <a:moveTo>
                        <a:pt x="986692" y="779541"/>
                      </a:moveTo>
                      <a:cubicBezTo>
                        <a:pt x="1020437" y="749688"/>
                        <a:pt x="1117840" y="705004"/>
                        <a:pt x="1027442" y="592725"/>
                      </a:cubicBezTo>
                      <a:cubicBezTo>
                        <a:pt x="1094896" y="559327"/>
                        <a:pt x="1129012" y="425918"/>
                        <a:pt x="1055972" y="361564"/>
                      </a:cubicBezTo>
                      <a:cubicBezTo>
                        <a:pt x="1119277" y="300790"/>
                        <a:pt x="1137338" y="211439"/>
                        <a:pt x="1053006" y="136378"/>
                      </a:cubicBezTo>
                      <a:cubicBezTo>
                        <a:pt x="1003120" y="125969"/>
                        <a:pt x="1000859" y="129849"/>
                        <a:pt x="974785" y="126584"/>
                      </a:cubicBezTo>
                      <a:cubicBezTo>
                        <a:pt x="855720" y="122614"/>
                        <a:pt x="705087" y="124105"/>
                        <a:pt x="570238" y="122865"/>
                      </a:cubicBezTo>
                      <a:cubicBezTo>
                        <a:pt x="566862" y="73399"/>
                        <a:pt x="578688" y="74034"/>
                        <a:pt x="540584" y="0"/>
                      </a:cubicBezTo>
                      <a:cubicBezTo>
                        <a:pt x="221406" y="48883"/>
                        <a:pt x="181155" y="129460"/>
                        <a:pt x="0" y="221475"/>
                      </a:cubicBezTo>
                      <a:lnTo>
                        <a:pt x="0" y="808071"/>
                      </a:lnTo>
                      <a:cubicBezTo>
                        <a:pt x="69011" y="810946"/>
                        <a:pt x="189780" y="900086"/>
                        <a:pt x="362309" y="920214"/>
                      </a:cubicBezTo>
                      <a:cubicBezTo>
                        <a:pt x="516544" y="944012"/>
                        <a:pt x="753082" y="946522"/>
                        <a:pt x="884927" y="938952"/>
                      </a:cubicBezTo>
                      <a:cubicBezTo>
                        <a:pt x="1065985" y="934556"/>
                        <a:pt x="1049459" y="820975"/>
                        <a:pt x="986692" y="779541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EC2636D-89A4-4D82-805C-05E67A35034D}"/>
                    </a:ext>
                  </a:extLst>
                </p:cNvPr>
                <p:cNvSpPr/>
                <p:nvPr/>
              </p:nvSpPr>
              <p:spPr>
                <a:xfrm flipH="1">
                  <a:off x="13357091" y="1557147"/>
                  <a:ext cx="241831" cy="49473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8280412C-BC67-42C3-B40A-478D9269E1C5}"/>
                    </a:ext>
                  </a:extLst>
                </p:cNvPr>
                <p:cNvSpPr/>
                <p:nvPr/>
              </p:nvSpPr>
              <p:spPr>
                <a:xfrm flipH="1">
                  <a:off x="13434209" y="1916109"/>
                  <a:ext cx="106014" cy="1060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237616C-3FFE-4C0A-B6C0-0C39213F09F1}"/>
                </a:ext>
              </a:extLst>
            </p:cNvPr>
            <p:cNvSpPr/>
            <p:nvPr/>
          </p:nvSpPr>
          <p:spPr>
            <a:xfrm>
              <a:off x="11838986" y="3361786"/>
              <a:ext cx="358942" cy="10752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1DE9551-E3B2-4F30-A479-EA448E812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71" y="1335322"/>
            <a:ext cx="7731358" cy="49003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DAB3B4C-CC28-46E9-9C20-FABE7F1CBC50}"/>
              </a:ext>
            </a:extLst>
          </p:cNvPr>
          <p:cNvSpPr txBox="1"/>
          <p:nvPr/>
        </p:nvSpPr>
        <p:spPr>
          <a:xfrm>
            <a:off x="7964145" y="146288"/>
            <a:ext cx="422676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sz="6600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Correlation</a:t>
            </a:r>
            <a:endParaRPr lang="ko-KR" altLang="en-US" sz="4800" b="1" dirty="0">
              <a:solidFill>
                <a:schemeClr val="accent3">
                  <a:lumMod val="75000"/>
                  <a:lumOff val="2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6363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A3045D0-1F9F-4CC7-9949-8827F7E8E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" b="4165"/>
          <a:stretch/>
        </p:blipFill>
        <p:spPr>
          <a:xfrm>
            <a:off x="116632" y="865199"/>
            <a:ext cx="11958736" cy="557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6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3">
                  <a:lumMod val="75000"/>
                  <a:lumOff val="2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608922" y="2255530"/>
            <a:ext cx="49911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3">
                    <a:lumMod val="75000"/>
                    <a:lumOff val="25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Before Converting categorical values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8CEDE0D-08BA-4FBC-BF5C-A255837F2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8" t="63279" r="60651" b="28896"/>
          <a:stretch/>
        </p:blipFill>
        <p:spPr>
          <a:xfrm>
            <a:off x="6506286" y="2899165"/>
            <a:ext cx="4996383" cy="109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3">
                  <a:lumMod val="75000"/>
                  <a:lumOff val="2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506286" y="2398246"/>
            <a:ext cx="49911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3">
                    <a:lumMod val="75000"/>
                    <a:lumOff val="25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After Converting categorical values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FBCD5B-F65B-4267-B01F-8B4A526BE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3" t="62982" r="60197" b="29162"/>
          <a:stretch/>
        </p:blipFill>
        <p:spPr>
          <a:xfrm>
            <a:off x="5893766" y="2870619"/>
            <a:ext cx="5687696" cy="11269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FCC9AB7-A182-42BA-8C79-A52BA90AA1FE}"/>
              </a:ext>
            </a:extLst>
          </p:cNvPr>
          <p:cNvSpPr txBox="1"/>
          <p:nvPr/>
        </p:nvSpPr>
        <p:spPr>
          <a:xfrm>
            <a:off x="6506286" y="4408063"/>
            <a:ext cx="423324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3">
                    <a:lumMod val="75000"/>
                    <a:lumOff val="25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Then we have 11073 rows and 27 columns</a:t>
            </a:r>
          </a:p>
        </p:txBody>
      </p:sp>
    </p:spTree>
    <p:extLst>
      <p:ext uri="{BB962C8B-B14F-4D97-AF65-F5344CB8AC3E}">
        <p14:creationId xmlns:p14="http://schemas.microsoft.com/office/powerpoint/2010/main" val="77689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3">
                  <a:lumMod val="75000"/>
                  <a:lumOff val="2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506286" y="2398246"/>
            <a:ext cx="49911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3">
                    <a:lumMod val="75000"/>
                    <a:lumOff val="25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After Adding Log for Price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8D773AB-FAA9-48C0-8CF6-B0A68D7D1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20" t="63089" r="60456" b="28807"/>
          <a:stretch/>
        </p:blipFill>
        <p:spPr>
          <a:xfrm>
            <a:off x="6506285" y="2964302"/>
            <a:ext cx="5217917" cy="1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26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3">
                  <a:lumMod val="75000"/>
                  <a:lumOff val="2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357184" y="1461553"/>
            <a:ext cx="49911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3">
                    <a:lumMod val="75000"/>
                    <a:lumOff val="25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After Adding more feature in another data set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44188A-AD2F-4026-ACF5-3D3B63E8E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6" t="70216" r="60162" b="21705"/>
          <a:stretch/>
        </p:blipFill>
        <p:spPr bwMode="auto">
          <a:xfrm>
            <a:off x="6357184" y="2189491"/>
            <a:ext cx="5299216" cy="1189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567076-1864-4B0E-9B3A-1084C1AD1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04" t="51628" r="39158" b="7814"/>
          <a:stretch/>
        </p:blipFill>
        <p:spPr>
          <a:xfrm>
            <a:off x="5403701" y="3543280"/>
            <a:ext cx="6474168" cy="297881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AC93B9A-CF3A-422D-924D-78241DED6A4A}"/>
              </a:ext>
            </a:extLst>
          </p:cNvPr>
          <p:cNvSpPr txBox="1"/>
          <p:nvPr/>
        </p:nvSpPr>
        <p:spPr>
          <a:xfrm>
            <a:off x="7878808" y="6291264"/>
            <a:ext cx="34694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3">
                    <a:lumMod val="75000"/>
                    <a:lumOff val="25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2084 rows and 9 columns</a:t>
            </a:r>
          </a:p>
        </p:txBody>
      </p:sp>
    </p:spTree>
    <p:extLst>
      <p:ext uri="{BB962C8B-B14F-4D97-AF65-F5344CB8AC3E}">
        <p14:creationId xmlns:p14="http://schemas.microsoft.com/office/powerpoint/2010/main" val="198633149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2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4565</TotalTime>
  <Words>327</Words>
  <Application>Microsoft Office PowerPoint</Application>
  <PresentationFormat>Widescreen</PresentationFormat>
  <Paragraphs>36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Andalus</vt:lpstr>
      <vt:lpstr>Arial</vt:lpstr>
      <vt:lpstr>Calibri</vt:lpstr>
      <vt:lpstr>Calibri Light</vt:lpstr>
      <vt:lpstr>Cambria Math</vt:lpstr>
      <vt:lpstr>Courier New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Malek S</cp:lastModifiedBy>
  <cp:revision>73</cp:revision>
  <dcterms:created xsi:type="dcterms:W3CDTF">2020-01-20T05:08:25Z</dcterms:created>
  <dcterms:modified xsi:type="dcterms:W3CDTF">2021-12-08T20:17:30Z</dcterms:modified>
</cp:coreProperties>
</file>